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7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orient="horz" pos="3062">
          <p15:clr>
            <a:srgbClr val="A4A3A4"/>
          </p15:clr>
        </p15:guide>
        <p15:guide id="4" pos="2880">
          <p15:clr>
            <a:srgbClr val="A4A3A4"/>
          </p15:clr>
        </p15:guide>
        <p15:guide id="5" pos="202">
          <p15:clr>
            <a:srgbClr val="A4A3A4"/>
          </p15:clr>
        </p15:guide>
        <p15:guide id="6" pos="406">
          <p15:clr>
            <a:srgbClr val="A4A3A4"/>
          </p15:clr>
        </p15:guide>
        <p15:guide id="7" pos="5556">
          <p15:clr>
            <a:srgbClr val="A4A3A4"/>
          </p15:clr>
        </p15:guide>
        <p15:guide id="8" pos="535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j/qSht6mjE+0s0tkBXfC0jocN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577"/>
        <p:guide orient="horz" pos="758"/>
        <p:guide orient="horz" pos="3062"/>
        <p:guide pos="2880"/>
        <p:guide pos="202"/>
        <p:guide pos="406"/>
        <p:guide pos="5556"/>
        <p:guide pos="5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Coan" userId="995a1e91-2608-49d5-81a5-472f0201cf24" providerId="ADAL" clId="{49EA4AA6-FD19-4EDB-93E2-ACF8D0C9987B}"/>
    <pc:docChg chg="addSld delSld">
      <pc:chgData name="Barbara Coan" userId="995a1e91-2608-49d5-81a5-472f0201cf24" providerId="ADAL" clId="{49EA4AA6-FD19-4EDB-93E2-ACF8D0C9987B}" dt="2022-05-26T14:14:23.296" v="7" actId="2696"/>
      <pc:docMkLst>
        <pc:docMk/>
      </pc:docMkLst>
      <pc:sldChg chg="del">
        <pc:chgData name="Barbara Coan" userId="995a1e91-2608-49d5-81a5-472f0201cf24" providerId="ADAL" clId="{49EA4AA6-FD19-4EDB-93E2-ACF8D0C9987B}" dt="2022-05-26T14:14:17.236" v="5" actId="2696"/>
        <pc:sldMkLst>
          <pc:docMk/>
          <pc:sldMk cId="0" sldId="257"/>
        </pc:sldMkLst>
      </pc:sldChg>
      <pc:sldChg chg="del">
        <pc:chgData name="Barbara Coan" userId="995a1e91-2608-49d5-81a5-472f0201cf24" providerId="ADAL" clId="{49EA4AA6-FD19-4EDB-93E2-ACF8D0C9987B}" dt="2022-05-26T14:14:23.296" v="7" actId="2696"/>
        <pc:sldMkLst>
          <pc:docMk/>
          <pc:sldMk cId="0" sldId="258"/>
        </pc:sldMkLst>
      </pc:sldChg>
      <pc:sldChg chg="add del">
        <pc:chgData name="Barbara Coan" userId="995a1e91-2608-49d5-81a5-472f0201cf24" providerId="ADAL" clId="{49EA4AA6-FD19-4EDB-93E2-ACF8D0C9987B}" dt="2022-05-26T14:14:19.832" v="6" actId="2696"/>
        <pc:sldMkLst>
          <pc:docMk/>
          <pc:sldMk cId="1238700631" sldId="279"/>
        </pc:sldMkLst>
      </pc:sldChg>
      <pc:sldChg chg="del">
        <pc:chgData name="Barbara Coan" userId="995a1e91-2608-49d5-81a5-472f0201cf24" providerId="ADAL" clId="{49EA4AA6-FD19-4EDB-93E2-ACF8D0C9987B}" dt="2022-05-17T20:28:01.910" v="1" actId="2696"/>
        <pc:sldMkLst>
          <pc:docMk/>
          <pc:sldMk cId="0" sldId="280"/>
        </pc:sldMkLst>
      </pc:sldChg>
      <pc:sldChg chg="del">
        <pc:chgData name="Barbara Coan" userId="995a1e91-2608-49d5-81a5-472f0201cf24" providerId="ADAL" clId="{49EA4AA6-FD19-4EDB-93E2-ACF8D0C9987B}" dt="2022-05-17T20:28:01.910" v="1" actId="2696"/>
        <pc:sldMkLst>
          <pc:docMk/>
          <pc:sldMk cId="0" sldId="281"/>
        </pc:sldMkLst>
      </pc:sldChg>
      <pc:sldChg chg="del">
        <pc:chgData name="Barbara Coan" userId="995a1e91-2608-49d5-81a5-472f0201cf24" providerId="ADAL" clId="{49EA4AA6-FD19-4EDB-93E2-ACF8D0C9987B}" dt="2022-05-17T20:28:01.910" v="1" actId="2696"/>
        <pc:sldMkLst>
          <pc:docMk/>
          <pc:sldMk cId="0" sldId="282"/>
        </pc:sldMkLst>
      </pc:sldChg>
      <pc:sldChg chg="del">
        <pc:chgData name="Barbara Coan" userId="995a1e91-2608-49d5-81a5-472f0201cf24" providerId="ADAL" clId="{49EA4AA6-FD19-4EDB-93E2-ACF8D0C9987B}" dt="2022-05-17T20:28:01.910" v="1" actId="2696"/>
        <pc:sldMkLst>
          <pc:docMk/>
          <pc:sldMk cId="0" sldId="283"/>
        </pc:sldMkLst>
      </pc:sldChg>
      <pc:sldChg chg="del">
        <pc:chgData name="Barbara Coan" userId="995a1e91-2608-49d5-81a5-472f0201cf24" providerId="ADAL" clId="{49EA4AA6-FD19-4EDB-93E2-ACF8D0C9987B}" dt="2022-05-17T20:28:01.910" v="1" actId="2696"/>
        <pc:sldMkLst>
          <pc:docMk/>
          <pc:sldMk cId="0" sldId="284"/>
        </pc:sldMkLst>
      </pc:sldChg>
      <pc:sldChg chg="del">
        <pc:chgData name="Barbara Coan" userId="995a1e91-2608-49d5-81a5-472f0201cf24" providerId="ADAL" clId="{49EA4AA6-FD19-4EDB-93E2-ACF8D0C9987B}" dt="2022-05-17T20:28:01.910" v="1" actId="2696"/>
        <pc:sldMkLst>
          <pc:docMk/>
          <pc:sldMk cId="0" sldId="285"/>
        </pc:sldMkLst>
      </pc:sldChg>
      <pc:sldChg chg="del">
        <pc:chgData name="Barbara Coan" userId="995a1e91-2608-49d5-81a5-472f0201cf24" providerId="ADAL" clId="{49EA4AA6-FD19-4EDB-93E2-ACF8D0C9987B}" dt="2022-05-17T20:28:01.910" v="1" actId="2696"/>
        <pc:sldMkLst>
          <pc:docMk/>
          <pc:sldMk cId="0" sldId="286"/>
        </pc:sldMkLst>
      </pc:sldChg>
      <pc:sldChg chg="del">
        <pc:chgData name="Barbara Coan" userId="995a1e91-2608-49d5-81a5-472f0201cf24" providerId="ADAL" clId="{49EA4AA6-FD19-4EDB-93E2-ACF8D0C9987B}" dt="2022-05-17T20:28:01.910" v="1" actId="2696"/>
        <pc:sldMkLst>
          <pc:docMk/>
          <pc:sldMk cId="0" sldId="287"/>
        </pc:sldMkLst>
      </pc:sldChg>
      <pc:sldChg chg="del">
        <pc:chgData name="Barbara Coan" userId="995a1e91-2608-49d5-81a5-472f0201cf24" providerId="ADAL" clId="{49EA4AA6-FD19-4EDB-93E2-ACF8D0C9987B}" dt="2022-05-17T20:28:01.910" v="1" actId="2696"/>
        <pc:sldMkLst>
          <pc:docMk/>
          <pc:sldMk cId="0" sldId="288"/>
        </pc:sldMkLst>
      </pc:sldChg>
      <pc:sldChg chg="del">
        <pc:chgData name="Barbara Coan" userId="995a1e91-2608-49d5-81a5-472f0201cf24" providerId="ADAL" clId="{49EA4AA6-FD19-4EDB-93E2-ACF8D0C9987B}" dt="2022-05-17T20:28:01.910" v="1" actId="2696"/>
        <pc:sldMkLst>
          <pc:docMk/>
          <pc:sldMk cId="0" sldId="289"/>
        </pc:sldMkLst>
      </pc:sldChg>
      <pc:sldChg chg="del">
        <pc:chgData name="Barbara Coan" userId="995a1e91-2608-49d5-81a5-472f0201cf24" providerId="ADAL" clId="{49EA4AA6-FD19-4EDB-93E2-ACF8D0C9987B}" dt="2022-05-17T20:28:11.713" v="2" actId="2696"/>
        <pc:sldMkLst>
          <pc:docMk/>
          <pc:sldMk cId="0" sldId="290"/>
        </pc:sldMkLst>
      </pc:sldChg>
      <pc:sldChg chg="del">
        <pc:chgData name="Barbara Coan" userId="995a1e91-2608-49d5-81a5-472f0201cf24" providerId="ADAL" clId="{49EA4AA6-FD19-4EDB-93E2-ACF8D0C9987B}" dt="2022-05-17T20:28:11.713" v="2" actId="2696"/>
        <pc:sldMkLst>
          <pc:docMk/>
          <pc:sldMk cId="0" sldId="291"/>
        </pc:sldMkLst>
      </pc:sldChg>
      <pc:sldChg chg="del">
        <pc:chgData name="Barbara Coan" userId="995a1e91-2608-49d5-81a5-472f0201cf24" providerId="ADAL" clId="{49EA4AA6-FD19-4EDB-93E2-ACF8D0C9987B}" dt="2022-05-17T20:28:11.713" v="2" actId="2696"/>
        <pc:sldMkLst>
          <pc:docMk/>
          <pc:sldMk cId="0" sldId="292"/>
        </pc:sldMkLst>
      </pc:sldChg>
      <pc:sldChg chg="del">
        <pc:chgData name="Barbara Coan" userId="995a1e91-2608-49d5-81a5-472f0201cf24" providerId="ADAL" clId="{49EA4AA6-FD19-4EDB-93E2-ACF8D0C9987B}" dt="2022-05-17T20:28:11.713" v="2" actId="2696"/>
        <pc:sldMkLst>
          <pc:docMk/>
          <pc:sldMk cId="0" sldId="293"/>
        </pc:sldMkLst>
      </pc:sldChg>
      <pc:sldChg chg="del">
        <pc:chgData name="Barbara Coan" userId="995a1e91-2608-49d5-81a5-472f0201cf24" providerId="ADAL" clId="{49EA4AA6-FD19-4EDB-93E2-ACF8D0C9987B}" dt="2022-05-17T20:28:11.713" v="2" actId="2696"/>
        <pc:sldMkLst>
          <pc:docMk/>
          <pc:sldMk cId="0" sldId="294"/>
        </pc:sldMkLst>
      </pc:sldChg>
      <pc:sldChg chg="del">
        <pc:chgData name="Barbara Coan" userId="995a1e91-2608-49d5-81a5-472f0201cf24" providerId="ADAL" clId="{49EA4AA6-FD19-4EDB-93E2-ACF8D0C9987B}" dt="2022-05-17T20:28:11.713" v="2" actId="2696"/>
        <pc:sldMkLst>
          <pc:docMk/>
          <pc:sldMk cId="0" sldId="295"/>
        </pc:sldMkLst>
      </pc:sldChg>
      <pc:sldChg chg="del">
        <pc:chgData name="Barbara Coan" userId="995a1e91-2608-49d5-81a5-472f0201cf24" providerId="ADAL" clId="{49EA4AA6-FD19-4EDB-93E2-ACF8D0C9987B}" dt="2022-05-17T20:28:11.713" v="2" actId="2696"/>
        <pc:sldMkLst>
          <pc:docMk/>
          <pc:sldMk cId="0" sldId="296"/>
        </pc:sldMkLst>
      </pc:sldChg>
      <pc:sldChg chg="del">
        <pc:chgData name="Barbara Coan" userId="995a1e91-2608-49d5-81a5-472f0201cf24" providerId="ADAL" clId="{49EA4AA6-FD19-4EDB-93E2-ACF8D0C9987B}" dt="2022-05-17T20:28:11.713" v="2" actId="2696"/>
        <pc:sldMkLst>
          <pc:docMk/>
          <pc:sldMk cId="0" sldId="297"/>
        </pc:sldMkLst>
      </pc:sldChg>
      <pc:sldChg chg="del">
        <pc:chgData name="Barbara Coan" userId="995a1e91-2608-49d5-81a5-472f0201cf24" providerId="ADAL" clId="{49EA4AA6-FD19-4EDB-93E2-ACF8D0C9987B}" dt="2022-05-17T20:28:21.987" v="3" actId="2696"/>
        <pc:sldMkLst>
          <pc:docMk/>
          <pc:sldMk cId="0" sldId="298"/>
        </pc:sldMkLst>
      </pc:sldChg>
      <pc:sldMasterChg chg="delSldLayout">
        <pc:chgData name="Barbara Coan" userId="995a1e91-2608-49d5-81a5-472f0201cf24" providerId="ADAL" clId="{49EA4AA6-FD19-4EDB-93E2-ACF8D0C9987B}" dt="2022-05-17T20:28:21.987" v="3" actId="2696"/>
        <pc:sldMasterMkLst>
          <pc:docMk/>
          <pc:sldMasterMk cId="0" sldId="2147483648"/>
        </pc:sldMasterMkLst>
        <pc:sldLayoutChg chg="del">
          <pc:chgData name="Barbara Coan" userId="995a1e91-2608-49d5-81a5-472f0201cf24" providerId="ADAL" clId="{49EA4AA6-FD19-4EDB-93E2-ACF8D0C9987B}" dt="2022-05-17T20:28:21.987" v="3" actId="2696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 to developers: If you prefer one of the other title slides, right click and select </a:t>
            </a:r>
            <a:r>
              <a:rPr lang="en-US" b="1"/>
              <a:t>Layout</a:t>
            </a:r>
            <a:r>
              <a:rPr lang="en-US"/>
              <a:t>. Then select the title slide you prefer.</a:t>
            </a:r>
            <a:endParaRPr/>
          </a:p>
        </p:txBody>
      </p:sp>
      <p:sp>
        <p:nvSpPr>
          <p:cNvPr id="736" name="Google Shape;73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6" name="Google Shape;816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1f155f872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g11f155f872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4" name="Google Shape;824;g11f155f8724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3" name="Google Shape;833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0" name="Google Shape;840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7" name="Google Shape;8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3" name="Google Shape;853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0" name="Google Shape;860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7" name="Google Shape;8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4" name="Google Shape;874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8" name="Google Shape;7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TOPIC TRANSITION SLIDE – Use to introduce a topic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**Introduce topic and set expectations of what is covered in the topic.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------------- Sample Instructor Script----------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Discussion</a:t>
            </a:r>
            <a:r>
              <a:rPr lang="en-US"/>
              <a:t>: When you think of earnings, what types of earnings come to mind that employee’s might be paid?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Earnings codes are an essential building block in our payroll processing – they are used to differentiate the different types of earnings.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DEMO</a:t>
            </a:r>
            <a:r>
              <a:rPr lang="en-US"/>
              <a:t>: Can demo Jury duty and then go over car allowance setup,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(Company Settings &gt; Payroll Setup &gt; Earnings Codes - 2 methods to add…what do you think they are? (add new and clone_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- Learner Guide exercises begin on Pg 10)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Learner Guide Exercise 1 add new earnings code for Car allowance.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Learner Guide Exercise 2 (on your own) create or clone Expense Reimbursements earnings code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Learner Guide Exercise 3 (optional)  Create a new earning code for Leave of Absence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Add’l examples  - Jury Duty – Bereavement – Severance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(Pg 283 in user guide)</a:t>
            </a:r>
            <a:endParaRPr/>
          </a:p>
        </p:txBody>
      </p:sp>
      <p:sp>
        <p:nvSpPr>
          <p:cNvPr id="759" name="Google Shape;75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1" name="Google Shape;881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8" name="Google Shape;8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4" name="Google Shape;764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0" name="Google Shape;7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6" name="Google Shape;776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2" name="Google Shape;782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8" name="Google Shape;7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5" name="Google Shape;7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2" name="Google Shape;802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UKG - Title Slide-Core-1">
  <p:cSld name="UKG - Title Slide-Core-1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3"/>
          <p:cNvSpPr/>
          <p:nvPr/>
        </p:nvSpPr>
        <p:spPr>
          <a:xfrm rot="10800000">
            <a:off x="290579" y="3690358"/>
            <a:ext cx="4281421" cy="624332"/>
          </a:xfrm>
          <a:prstGeom prst="round2SameRect">
            <a:avLst>
              <a:gd name="adj1" fmla="val 26829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3"/>
          <p:cNvSpPr/>
          <p:nvPr/>
        </p:nvSpPr>
        <p:spPr>
          <a:xfrm>
            <a:off x="290579" y="-1"/>
            <a:ext cx="4281422" cy="36903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3" descr="Presenter's Name"/>
          <p:cNvSpPr txBox="1">
            <a:spLocks noGrp="1"/>
          </p:cNvSpPr>
          <p:nvPr>
            <p:ph type="subTitle" idx="1"/>
          </p:nvPr>
        </p:nvSpPr>
        <p:spPr>
          <a:xfrm>
            <a:off x="597510" y="3760464"/>
            <a:ext cx="3656105" cy="39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3" descr="Date"/>
          <p:cNvSpPr txBox="1">
            <a:spLocks noGrp="1"/>
          </p:cNvSpPr>
          <p:nvPr>
            <p:ph type="body" idx="2"/>
          </p:nvPr>
        </p:nvSpPr>
        <p:spPr>
          <a:xfrm>
            <a:off x="597510" y="3179619"/>
            <a:ext cx="3656105" cy="24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3" descr="Presentation Title"/>
          <p:cNvSpPr txBox="1">
            <a:spLocks noGrp="1"/>
          </p:cNvSpPr>
          <p:nvPr>
            <p:ph type="ctrTitle"/>
          </p:nvPr>
        </p:nvSpPr>
        <p:spPr>
          <a:xfrm>
            <a:off x="597510" y="1085482"/>
            <a:ext cx="3656105" cy="202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43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511" y="409944"/>
            <a:ext cx="1269574" cy="4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3" descr="Confidential"/>
          <p:cNvSpPr txBox="1">
            <a:spLocks noGrp="1"/>
          </p:cNvSpPr>
          <p:nvPr>
            <p:ph type="ftr" idx="11"/>
          </p:nvPr>
        </p:nvSpPr>
        <p:spPr>
          <a:xfrm>
            <a:off x="290579" y="4384796"/>
            <a:ext cx="4281421" cy="2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3" descr="© UKG Inc.  All rights reserved.  "/>
          <p:cNvSpPr txBox="1"/>
          <p:nvPr/>
        </p:nvSpPr>
        <p:spPr>
          <a:xfrm>
            <a:off x="290580" y="4835574"/>
            <a:ext cx="4281420" cy="2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7B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7B7B"/>
                </a:solidFill>
                <a:latin typeface="Calibri"/>
                <a:ea typeface="Calibri"/>
                <a:cs typeface="Calibri"/>
                <a:sym typeface="Calibri"/>
              </a:rPr>
              <a:t>© 2020 UKG Inc.  All rights reserved.</a:t>
            </a:r>
            <a:endParaRPr sz="1350" b="0" i="0" u="none" strike="noStrike" cap="none">
              <a:solidFill>
                <a:srgbClr val="007B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UKG - Title Slide-Core-5">
  <p:cSld name="UKG - Title Slide-Core-5"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1"/>
            <a:ext cx="91668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3"/>
          <p:cNvSpPr/>
          <p:nvPr/>
        </p:nvSpPr>
        <p:spPr>
          <a:xfrm rot="10800000">
            <a:off x="290579" y="3690359"/>
            <a:ext cx="3803439" cy="624332"/>
          </a:xfrm>
          <a:prstGeom prst="round2SameRect">
            <a:avLst>
              <a:gd name="adj1" fmla="val 26829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3" descr="Confidential"/>
          <p:cNvSpPr txBox="1">
            <a:spLocks noGrp="1"/>
          </p:cNvSpPr>
          <p:nvPr>
            <p:ph type="ftr" idx="11"/>
          </p:nvPr>
        </p:nvSpPr>
        <p:spPr>
          <a:xfrm>
            <a:off x="290579" y="4384796"/>
            <a:ext cx="3803439" cy="2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53"/>
          <p:cNvSpPr/>
          <p:nvPr/>
        </p:nvSpPr>
        <p:spPr>
          <a:xfrm>
            <a:off x="290579" y="-1"/>
            <a:ext cx="3803440" cy="36903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3" descr="Presenter's Name"/>
          <p:cNvSpPr txBox="1">
            <a:spLocks noGrp="1"/>
          </p:cNvSpPr>
          <p:nvPr>
            <p:ph type="subTitle" idx="1"/>
          </p:nvPr>
        </p:nvSpPr>
        <p:spPr>
          <a:xfrm>
            <a:off x="597511" y="3760464"/>
            <a:ext cx="3060495" cy="39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53" descr="Date"/>
          <p:cNvSpPr txBox="1">
            <a:spLocks noGrp="1"/>
          </p:cNvSpPr>
          <p:nvPr>
            <p:ph type="body" idx="2"/>
          </p:nvPr>
        </p:nvSpPr>
        <p:spPr>
          <a:xfrm>
            <a:off x="597511" y="3179619"/>
            <a:ext cx="3060495" cy="24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53" descr="Presentation Title"/>
          <p:cNvSpPr txBox="1">
            <a:spLocks noGrp="1"/>
          </p:cNvSpPr>
          <p:nvPr>
            <p:ph type="ctrTitle"/>
          </p:nvPr>
        </p:nvSpPr>
        <p:spPr>
          <a:xfrm>
            <a:off x="597511" y="1436924"/>
            <a:ext cx="3060495" cy="1672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53" descr="Company Name"/>
          <p:cNvSpPr txBox="1">
            <a:spLocks noGrp="1"/>
          </p:cNvSpPr>
          <p:nvPr>
            <p:ph type="body" idx="3"/>
          </p:nvPr>
        </p:nvSpPr>
        <p:spPr>
          <a:xfrm>
            <a:off x="597511" y="1126471"/>
            <a:ext cx="3060495" cy="24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4" name="Google Shape;204;p53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511" y="409944"/>
            <a:ext cx="1269574" cy="4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3" descr="© UKG Inc.  All rights reserved.  "/>
          <p:cNvSpPr txBox="1"/>
          <p:nvPr/>
        </p:nvSpPr>
        <p:spPr>
          <a:xfrm>
            <a:off x="290580" y="4835574"/>
            <a:ext cx="3803438" cy="2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2020 UKG Inc.  All rights reserved.</a:t>
            </a: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UKG - Title Slide-Core-6">
  <p:cSld name="UKG - Title Slide-Core-6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54" descr="A person looking at the camera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4"/>
          <p:cNvSpPr/>
          <p:nvPr/>
        </p:nvSpPr>
        <p:spPr>
          <a:xfrm rot="10800000">
            <a:off x="290579" y="3690359"/>
            <a:ext cx="3803439" cy="624332"/>
          </a:xfrm>
          <a:prstGeom prst="round2SameRect">
            <a:avLst>
              <a:gd name="adj1" fmla="val 26829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4"/>
          <p:cNvSpPr/>
          <p:nvPr/>
        </p:nvSpPr>
        <p:spPr>
          <a:xfrm>
            <a:off x="290579" y="-1"/>
            <a:ext cx="3803440" cy="36903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4" descr="Presenter's Name"/>
          <p:cNvSpPr txBox="1">
            <a:spLocks noGrp="1"/>
          </p:cNvSpPr>
          <p:nvPr>
            <p:ph type="subTitle" idx="1"/>
          </p:nvPr>
        </p:nvSpPr>
        <p:spPr>
          <a:xfrm>
            <a:off x="597511" y="3760464"/>
            <a:ext cx="3060495" cy="39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54" descr="Date"/>
          <p:cNvSpPr txBox="1">
            <a:spLocks noGrp="1"/>
          </p:cNvSpPr>
          <p:nvPr>
            <p:ph type="body" idx="2"/>
          </p:nvPr>
        </p:nvSpPr>
        <p:spPr>
          <a:xfrm>
            <a:off x="597511" y="3179619"/>
            <a:ext cx="3060495" cy="24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54" descr="Presentation Title"/>
          <p:cNvSpPr txBox="1">
            <a:spLocks noGrp="1"/>
          </p:cNvSpPr>
          <p:nvPr>
            <p:ph type="ctrTitle"/>
          </p:nvPr>
        </p:nvSpPr>
        <p:spPr>
          <a:xfrm>
            <a:off x="597511" y="1703321"/>
            <a:ext cx="3060495" cy="140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54" descr="Company Name"/>
          <p:cNvSpPr txBox="1">
            <a:spLocks noGrp="1"/>
          </p:cNvSpPr>
          <p:nvPr>
            <p:ph type="body" idx="3"/>
          </p:nvPr>
        </p:nvSpPr>
        <p:spPr>
          <a:xfrm>
            <a:off x="597511" y="1126471"/>
            <a:ext cx="3060495" cy="24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4" name="Google Shape;214;p54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511" y="409944"/>
            <a:ext cx="1269574" cy="4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4" descr="Confidential"/>
          <p:cNvSpPr txBox="1">
            <a:spLocks noGrp="1"/>
          </p:cNvSpPr>
          <p:nvPr>
            <p:ph type="ftr" idx="11"/>
          </p:nvPr>
        </p:nvSpPr>
        <p:spPr>
          <a:xfrm>
            <a:off x="290579" y="4384796"/>
            <a:ext cx="3803439" cy="2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54" descr="© UKG Inc.  All rights reserved.  "/>
          <p:cNvSpPr txBox="1"/>
          <p:nvPr/>
        </p:nvSpPr>
        <p:spPr>
          <a:xfrm>
            <a:off x="290580" y="4835574"/>
            <a:ext cx="3803438" cy="2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2020 UKG Inc.  All rights reserved.</a:t>
            </a: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UKG - Title Slide-Core-7">
  <p:cSld name="UKG - Title Slide-Core-7"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5"/>
          <p:cNvSpPr/>
          <p:nvPr/>
        </p:nvSpPr>
        <p:spPr>
          <a:xfrm rot="10800000">
            <a:off x="290579" y="3690359"/>
            <a:ext cx="3803439" cy="624332"/>
          </a:xfrm>
          <a:prstGeom prst="round2SameRect">
            <a:avLst>
              <a:gd name="adj1" fmla="val 26829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5"/>
          <p:cNvSpPr/>
          <p:nvPr/>
        </p:nvSpPr>
        <p:spPr>
          <a:xfrm>
            <a:off x="290579" y="-1"/>
            <a:ext cx="3803440" cy="36903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55" descr="Presenter's Name"/>
          <p:cNvSpPr txBox="1">
            <a:spLocks noGrp="1"/>
          </p:cNvSpPr>
          <p:nvPr>
            <p:ph type="subTitle" idx="1"/>
          </p:nvPr>
        </p:nvSpPr>
        <p:spPr>
          <a:xfrm>
            <a:off x="597511" y="3760464"/>
            <a:ext cx="3060495" cy="39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55" descr="Date"/>
          <p:cNvSpPr txBox="1">
            <a:spLocks noGrp="1"/>
          </p:cNvSpPr>
          <p:nvPr>
            <p:ph type="body" idx="2"/>
          </p:nvPr>
        </p:nvSpPr>
        <p:spPr>
          <a:xfrm>
            <a:off x="597511" y="3179619"/>
            <a:ext cx="3060495" cy="24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55" descr="Presentation Title"/>
          <p:cNvSpPr txBox="1">
            <a:spLocks noGrp="1"/>
          </p:cNvSpPr>
          <p:nvPr>
            <p:ph type="ctrTitle"/>
          </p:nvPr>
        </p:nvSpPr>
        <p:spPr>
          <a:xfrm>
            <a:off x="597511" y="1703321"/>
            <a:ext cx="3060495" cy="140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55" descr="Company Name"/>
          <p:cNvSpPr txBox="1">
            <a:spLocks noGrp="1"/>
          </p:cNvSpPr>
          <p:nvPr>
            <p:ph type="body" idx="3"/>
          </p:nvPr>
        </p:nvSpPr>
        <p:spPr>
          <a:xfrm>
            <a:off x="597511" y="1126471"/>
            <a:ext cx="3060495" cy="24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5" name="Google Shape;225;p55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511" y="409944"/>
            <a:ext cx="1269574" cy="4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5" descr="Confidential"/>
          <p:cNvSpPr txBox="1">
            <a:spLocks noGrp="1"/>
          </p:cNvSpPr>
          <p:nvPr>
            <p:ph type="ftr" idx="11"/>
          </p:nvPr>
        </p:nvSpPr>
        <p:spPr>
          <a:xfrm>
            <a:off x="290579" y="4384796"/>
            <a:ext cx="3803439" cy="2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55" descr="© UKG Inc.  All rights reserved.  "/>
          <p:cNvSpPr txBox="1"/>
          <p:nvPr/>
        </p:nvSpPr>
        <p:spPr>
          <a:xfrm>
            <a:off x="290580" y="4835574"/>
            <a:ext cx="3803438" cy="2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© 2020 UKG Inc.  All rights reserved.</a:t>
            </a:r>
            <a:endParaRPr sz="135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Speaker Introduction">
  <p:cSld name="UKG - Speaker Introduc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6"/>
          <p:cNvSpPr/>
          <p:nvPr/>
        </p:nvSpPr>
        <p:spPr>
          <a:xfrm>
            <a:off x="1" y="4594624"/>
            <a:ext cx="9143999" cy="57395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6"/>
          <p:cNvSpPr/>
          <p:nvPr/>
        </p:nvSpPr>
        <p:spPr>
          <a:xfrm rot="10800000">
            <a:off x="-1" y="0"/>
            <a:ext cx="9144000" cy="4837647"/>
          </a:xfrm>
          <a:prstGeom prst="round2SameRect">
            <a:avLst>
              <a:gd name="adj1" fmla="val 2056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6"/>
          <p:cNvSpPr txBox="1">
            <a:spLocks noGrp="1"/>
          </p:cNvSpPr>
          <p:nvPr>
            <p:ph type="ftr" idx="11"/>
          </p:nvPr>
        </p:nvSpPr>
        <p:spPr>
          <a:xfrm>
            <a:off x="836776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2" name="Google Shape;232;p56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6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56" descr="Title"/>
          <p:cNvSpPr txBox="1">
            <a:spLocks noGrp="1"/>
          </p:cNvSpPr>
          <p:nvPr>
            <p:ph type="body" idx="1"/>
          </p:nvPr>
        </p:nvSpPr>
        <p:spPr>
          <a:xfrm>
            <a:off x="7349087" y="3589009"/>
            <a:ext cx="1562045" cy="79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56" descr="Name"/>
          <p:cNvSpPr txBox="1">
            <a:spLocks noGrp="1"/>
          </p:cNvSpPr>
          <p:nvPr>
            <p:ph type="body" idx="2"/>
          </p:nvPr>
        </p:nvSpPr>
        <p:spPr>
          <a:xfrm>
            <a:off x="7349087" y="3168430"/>
            <a:ext cx="1562045" cy="34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56" descr="Picture Placeholder"/>
          <p:cNvSpPr>
            <a:spLocks noGrp="1"/>
          </p:cNvSpPr>
          <p:nvPr>
            <p:ph type="pic" idx="3"/>
          </p:nvPr>
        </p:nvSpPr>
        <p:spPr>
          <a:xfrm>
            <a:off x="7349087" y="1308935"/>
            <a:ext cx="1562045" cy="1560639"/>
          </a:xfrm>
          <a:prstGeom prst="ellipse">
            <a:avLst/>
          </a:prstGeom>
          <a:noFill/>
          <a:ln>
            <a:noFill/>
          </a:ln>
        </p:spPr>
      </p:sp>
      <p:sp>
        <p:nvSpPr>
          <p:cNvPr id="237" name="Google Shape;237;p56" descr="Title"/>
          <p:cNvSpPr txBox="1">
            <a:spLocks noGrp="1"/>
          </p:cNvSpPr>
          <p:nvPr>
            <p:ph type="body" idx="4"/>
          </p:nvPr>
        </p:nvSpPr>
        <p:spPr>
          <a:xfrm>
            <a:off x="5576386" y="3580708"/>
            <a:ext cx="1562045" cy="79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56" descr="Name"/>
          <p:cNvSpPr txBox="1">
            <a:spLocks noGrp="1"/>
          </p:cNvSpPr>
          <p:nvPr>
            <p:ph type="body" idx="5"/>
          </p:nvPr>
        </p:nvSpPr>
        <p:spPr>
          <a:xfrm>
            <a:off x="5576386" y="3160128"/>
            <a:ext cx="1562045" cy="34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56" descr="Picture Placeholder"/>
          <p:cNvSpPr>
            <a:spLocks noGrp="1"/>
          </p:cNvSpPr>
          <p:nvPr>
            <p:ph type="pic" idx="6"/>
          </p:nvPr>
        </p:nvSpPr>
        <p:spPr>
          <a:xfrm>
            <a:off x="5576389" y="1308935"/>
            <a:ext cx="1562045" cy="1560639"/>
          </a:xfrm>
          <a:prstGeom prst="ellipse">
            <a:avLst/>
          </a:prstGeom>
          <a:noFill/>
          <a:ln>
            <a:noFill/>
          </a:ln>
        </p:spPr>
      </p:sp>
      <p:sp>
        <p:nvSpPr>
          <p:cNvPr id="240" name="Google Shape;240;p56" descr="Title"/>
          <p:cNvSpPr txBox="1">
            <a:spLocks noGrp="1"/>
          </p:cNvSpPr>
          <p:nvPr>
            <p:ph type="body" idx="7"/>
          </p:nvPr>
        </p:nvSpPr>
        <p:spPr>
          <a:xfrm>
            <a:off x="3803687" y="3580708"/>
            <a:ext cx="1562045" cy="79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56" descr="Name"/>
          <p:cNvSpPr txBox="1">
            <a:spLocks noGrp="1"/>
          </p:cNvSpPr>
          <p:nvPr>
            <p:ph type="body" idx="8"/>
          </p:nvPr>
        </p:nvSpPr>
        <p:spPr>
          <a:xfrm>
            <a:off x="3803687" y="3160129"/>
            <a:ext cx="1562045" cy="34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56" descr="Picture Placeholder"/>
          <p:cNvSpPr>
            <a:spLocks noGrp="1"/>
          </p:cNvSpPr>
          <p:nvPr>
            <p:ph type="pic" idx="9"/>
          </p:nvPr>
        </p:nvSpPr>
        <p:spPr>
          <a:xfrm>
            <a:off x="3803689" y="1308935"/>
            <a:ext cx="1562045" cy="1560639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56" descr="Title"/>
          <p:cNvSpPr txBox="1">
            <a:spLocks noGrp="1"/>
          </p:cNvSpPr>
          <p:nvPr>
            <p:ph type="body" idx="13"/>
          </p:nvPr>
        </p:nvSpPr>
        <p:spPr>
          <a:xfrm>
            <a:off x="2030988" y="3580708"/>
            <a:ext cx="1562045" cy="79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56" descr="Name"/>
          <p:cNvSpPr txBox="1">
            <a:spLocks noGrp="1"/>
          </p:cNvSpPr>
          <p:nvPr>
            <p:ph type="body" idx="14"/>
          </p:nvPr>
        </p:nvSpPr>
        <p:spPr>
          <a:xfrm>
            <a:off x="2030988" y="3160129"/>
            <a:ext cx="1562045" cy="34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56" descr="Picture Placeholder"/>
          <p:cNvSpPr>
            <a:spLocks noGrp="1"/>
          </p:cNvSpPr>
          <p:nvPr>
            <p:ph type="pic" idx="15"/>
          </p:nvPr>
        </p:nvSpPr>
        <p:spPr>
          <a:xfrm>
            <a:off x="2030989" y="1308935"/>
            <a:ext cx="1562045" cy="1560639"/>
          </a:xfrm>
          <a:prstGeom prst="ellipse">
            <a:avLst/>
          </a:prstGeom>
          <a:noFill/>
          <a:ln>
            <a:noFill/>
          </a:ln>
        </p:spPr>
      </p:sp>
      <p:sp>
        <p:nvSpPr>
          <p:cNvPr id="246" name="Google Shape;246;p56" descr="Title"/>
          <p:cNvSpPr txBox="1">
            <a:spLocks noGrp="1"/>
          </p:cNvSpPr>
          <p:nvPr>
            <p:ph type="body" idx="16"/>
          </p:nvPr>
        </p:nvSpPr>
        <p:spPr>
          <a:xfrm>
            <a:off x="258289" y="3580709"/>
            <a:ext cx="1562045" cy="79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6" descr="Name"/>
          <p:cNvSpPr txBox="1">
            <a:spLocks noGrp="1"/>
          </p:cNvSpPr>
          <p:nvPr>
            <p:ph type="body" idx="17"/>
          </p:nvPr>
        </p:nvSpPr>
        <p:spPr>
          <a:xfrm>
            <a:off x="258289" y="3160130"/>
            <a:ext cx="1562045" cy="34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6" descr="Picture Placeholder"/>
          <p:cNvSpPr>
            <a:spLocks noGrp="1"/>
          </p:cNvSpPr>
          <p:nvPr>
            <p:ph type="pic" idx="18"/>
          </p:nvPr>
        </p:nvSpPr>
        <p:spPr>
          <a:xfrm>
            <a:off x="258289" y="1308935"/>
            <a:ext cx="1562045" cy="1560639"/>
          </a:xfrm>
          <a:prstGeom prst="ellipse">
            <a:avLst/>
          </a:prstGeom>
          <a:noFill/>
          <a:ln>
            <a:noFill/>
          </a:ln>
        </p:spPr>
      </p:sp>
      <p:sp>
        <p:nvSpPr>
          <p:cNvPr id="249" name="Google Shape;249;p56" descr="Title"/>
          <p:cNvSpPr txBox="1">
            <a:spLocks noGrp="1"/>
          </p:cNvSpPr>
          <p:nvPr>
            <p:ph type="title"/>
          </p:nvPr>
        </p:nvSpPr>
        <p:spPr>
          <a:xfrm>
            <a:off x="428626" y="201218"/>
            <a:ext cx="8289608" cy="58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Title and Content-1 (White)">
  <p:cSld name="UKG - Title and Content-1 (White)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57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57" descr="Confidential"/>
          <p:cNvSpPr txBox="1">
            <a:spLocks noGrp="1"/>
          </p:cNvSpPr>
          <p:nvPr>
            <p:ph type="ftr" idx="11"/>
          </p:nvPr>
        </p:nvSpPr>
        <p:spPr>
          <a:xfrm>
            <a:off x="836776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57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57" descr="Footnote"/>
          <p:cNvSpPr txBox="1">
            <a:spLocks noGrp="1"/>
          </p:cNvSpPr>
          <p:nvPr>
            <p:ph type="body" idx="1"/>
          </p:nvPr>
        </p:nvSpPr>
        <p:spPr>
          <a:xfrm>
            <a:off x="420052" y="4594623"/>
            <a:ext cx="8298181" cy="1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57" descr="Content"/>
          <p:cNvSpPr txBox="1">
            <a:spLocks noGrp="1"/>
          </p:cNvSpPr>
          <p:nvPr>
            <p:ph type="body" idx="2"/>
          </p:nvPr>
        </p:nvSpPr>
        <p:spPr>
          <a:xfrm>
            <a:off x="420052" y="1186962"/>
            <a:ext cx="8303897" cy="311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57" descr="Title"/>
          <p:cNvSpPr txBox="1">
            <a:spLocks noGrp="1"/>
          </p:cNvSpPr>
          <p:nvPr>
            <p:ph type="title"/>
          </p:nvPr>
        </p:nvSpPr>
        <p:spPr>
          <a:xfrm>
            <a:off x="420052" y="258919"/>
            <a:ext cx="8298182" cy="58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Title and Content-1 (Teal)">
  <p:cSld name="UKG - Title and Content-1 (Teal)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58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8" descr="Confidential"/>
          <p:cNvSpPr txBox="1">
            <a:spLocks noGrp="1"/>
          </p:cNvSpPr>
          <p:nvPr>
            <p:ph type="ftr" idx="11"/>
          </p:nvPr>
        </p:nvSpPr>
        <p:spPr>
          <a:xfrm>
            <a:off x="836776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58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58" descr="Footnote"/>
          <p:cNvSpPr txBox="1">
            <a:spLocks noGrp="1"/>
          </p:cNvSpPr>
          <p:nvPr>
            <p:ph type="body" idx="1"/>
          </p:nvPr>
        </p:nvSpPr>
        <p:spPr>
          <a:xfrm>
            <a:off x="420052" y="4594623"/>
            <a:ext cx="8298181" cy="1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58" descr="Content"/>
          <p:cNvSpPr txBox="1">
            <a:spLocks noGrp="1"/>
          </p:cNvSpPr>
          <p:nvPr>
            <p:ph type="body" idx="2"/>
          </p:nvPr>
        </p:nvSpPr>
        <p:spPr>
          <a:xfrm>
            <a:off x="420052" y="1186962"/>
            <a:ext cx="8303897" cy="311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58" descr="Title"/>
          <p:cNvSpPr txBox="1">
            <a:spLocks noGrp="1"/>
          </p:cNvSpPr>
          <p:nvPr>
            <p:ph type="title"/>
          </p:nvPr>
        </p:nvSpPr>
        <p:spPr>
          <a:xfrm>
            <a:off x="420052" y="258919"/>
            <a:ext cx="8298182" cy="58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Title with 2 Points (Rounded White)">
  <p:cSld name="UKG - Title with 2 Points (Rounded White)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9"/>
          <p:cNvSpPr/>
          <p:nvPr/>
        </p:nvSpPr>
        <p:spPr>
          <a:xfrm>
            <a:off x="0" y="77257"/>
            <a:ext cx="9144000" cy="50913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9"/>
          <p:cNvSpPr/>
          <p:nvPr/>
        </p:nvSpPr>
        <p:spPr>
          <a:xfrm rot="10800000">
            <a:off x="-1" y="-1"/>
            <a:ext cx="9144000" cy="2865099"/>
          </a:xfrm>
          <a:prstGeom prst="round2SameRect">
            <a:avLst>
              <a:gd name="adj1" fmla="val 5124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9" descr="Confidential"/>
          <p:cNvSpPr txBox="1">
            <a:spLocks noGrp="1"/>
          </p:cNvSpPr>
          <p:nvPr>
            <p:ph type="ftr" idx="11"/>
          </p:nvPr>
        </p:nvSpPr>
        <p:spPr>
          <a:xfrm>
            <a:off x="836776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9" name="Google Shape;269;p59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9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59" descr="Point"/>
          <p:cNvSpPr txBox="1">
            <a:spLocks noGrp="1"/>
          </p:cNvSpPr>
          <p:nvPr>
            <p:ph type="body" idx="1"/>
          </p:nvPr>
        </p:nvSpPr>
        <p:spPr>
          <a:xfrm>
            <a:off x="420050" y="3055115"/>
            <a:ext cx="8309082" cy="44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59" descr="Point"/>
          <p:cNvSpPr txBox="1">
            <a:spLocks noGrp="1"/>
          </p:cNvSpPr>
          <p:nvPr>
            <p:ph type="body" idx="2"/>
          </p:nvPr>
        </p:nvSpPr>
        <p:spPr>
          <a:xfrm>
            <a:off x="413584" y="1113975"/>
            <a:ext cx="8309082" cy="44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59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55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59" descr="Content"/>
          <p:cNvSpPr txBox="1">
            <a:spLocks noGrp="1"/>
          </p:cNvSpPr>
          <p:nvPr>
            <p:ph type="body" idx="3"/>
          </p:nvPr>
        </p:nvSpPr>
        <p:spPr>
          <a:xfrm>
            <a:off x="413584" y="1668791"/>
            <a:ext cx="8337218" cy="111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59" descr="Content"/>
          <p:cNvSpPr txBox="1">
            <a:spLocks noGrp="1"/>
          </p:cNvSpPr>
          <p:nvPr>
            <p:ph type="body" idx="4"/>
          </p:nvPr>
        </p:nvSpPr>
        <p:spPr>
          <a:xfrm>
            <a:off x="420050" y="3612596"/>
            <a:ext cx="8337218" cy="111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Teal-2">
  <p:cSld name="UKG - Right Teal-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0"/>
          <p:cNvSpPr/>
          <p:nvPr/>
        </p:nvSpPr>
        <p:spPr>
          <a:xfrm rot="10800000">
            <a:off x="4572000" y="-3"/>
            <a:ext cx="4572000" cy="514350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60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60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60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60" descr="Footnote"/>
          <p:cNvSpPr txBox="1">
            <a:spLocks noGrp="1"/>
          </p:cNvSpPr>
          <p:nvPr>
            <p:ph type="body" idx="1"/>
          </p:nvPr>
        </p:nvSpPr>
        <p:spPr>
          <a:xfrm>
            <a:off x="395288" y="4564473"/>
            <a:ext cx="3845793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60" descr="Content"/>
          <p:cNvSpPr txBox="1">
            <a:spLocks noGrp="1"/>
          </p:cNvSpPr>
          <p:nvPr>
            <p:ph type="body" idx="2"/>
          </p:nvPr>
        </p:nvSpPr>
        <p:spPr>
          <a:xfrm>
            <a:off x="4913452" y="1259719"/>
            <a:ext cx="3835259" cy="309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60" descr="Subtitle"/>
          <p:cNvSpPr txBox="1">
            <a:spLocks noGrp="1"/>
          </p:cNvSpPr>
          <p:nvPr>
            <p:ph type="body" idx="3"/>
          </p:nvPr>
        </p:nvSpPr>
        <p:spPr>
          <a:xfrm>
            <a:off x="4913453" y="268151"/>
            <a:ext cx="3835259" cy="79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60" descr="Title"/>
          <p:cNvSpPr txBox="1">
            <a:spLocks noGrp="1"/>
          </p:cNvSpPr>
          <p:nvPr>
            <p:ph type="title"/>
          </p:nvPr>
        </p:nvSpPr>
        <p:spPr>
          <a:xfrm>
            <a:off x="395288" y="268151"/>
            <a:ext cx="3845794" cy="412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Left Teal-2">
  <p:cSld name="UKG - Left Teal-2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1"/>
          <p:cNvSpPr/>
          <p:nvPr/>
        </p:nvSpPr>
        <p:spPr>
          <a:xfrm rot="10800000">
            <a:off x="-1" y="-3"/>
            <a:ext cx="3595644" cy="514350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61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61" descr="Confidential"/>
          <p:cNvSpPr txBox="1">
            <a:spLocks noGrp="1"/>
          </p:cNvSpPr>
          <p:nvPr>
            <p:ph type="ftr" idx="11"/>
          </p:nvPr>
        </p:nvSpPr>
        <p:spPr>
          <a:xfrm>
            <a:off x="796563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61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61" descr="Footnote"/>
          <p:cNvSpPr txBox="1">
            <a:spLocks noGrp="1"/>
          </p:cNvSpPr>
          <p:nvPr>
            <p:ph type="body" idx="1"/>
          </p:nvPr>
        </p:nvSpPr>
        <p:spPr>
          <a:xfrm>
            <a:off x="392034" y="4471514"/>
            <a:ext cx="3835259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61" descr="Content"/>
          <p:cNvSpPr txBox="1">
            <a:spLocks noGrp="1"/>
          </p:cNvSpPr>
          <p:nvPr>
            <p:ph type="body" idx="2"/>
          </p:nvPr>
        </p:nvSpPr>
        <p:spPr>
          <a:xfrm>
            <a:off x="4377584" y="1259719"/>
            <a:ext cx="4371128" cy="314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61" descr="Subtitle"/>
          <p:cNvSpPr txBox="1">
            <a:spLocks noGrp="1"/>
          </p:cNvSpPr>
          <p:nvPr>
            <p:ph type="body" idx="3"/>
          </p:nvPr>
        </p:nvSpPr>
        <p:spPr>
          <a:xfrm>
            <a:off x="4377585" y="268151"/>
            <a:ext cx="4371128" cy="79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61" descr="Title"/>
          <p:cNvSpPr txBox="1">
            <a:spLocks noGrp="1"/>
          </p:cNvSpPr>
          <p:nvPr>
            <p:ph type="title"/>
          </p:nvPr>
        </p:nvSpPr>
        <p:spPr>
          <a:xfrm>
            <a:off x="139959" y="206187"/>
            <a:ext cx="3315724" cy="412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Left Rounded Teal-4">
  <p:cSld name="UKG - Left Rounded Teal-4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2"/>
          <p:cNvSpPr/>
          <p:nvPr/>
        </p:nvSpPr>
        <p:spPr>
          <a:xfrm rot="5400000">
            <a:off x="42439" y="42439"/>
            <a:ext cx="4709576" cy="4794454"/>
          </a:xfrm>
          <a:prstGeom prst="round2SameRect">
            <a:avLst>
              <a:gd name="adj1" fmla="val 2349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62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62" descr="Confidential"/>
          <p:cNvSpPr txBox="1">
            <a:spLocks noGrp="1"/>
          </p:cNvSpPr>
          <p:nvPr>
            <p:ph type="ftr" idx="11"/>
          </p:nvPr>
        </p:nvSpPr>
        <p:spPr>
          <a:xfrm>
            <a:off x="807464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62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62" descr="Footnote"/>
          <p:cNvSpPr txBox="1">
            <a:spLocks noGrp="1"/>
          </p:cNvSpPr>
          <p:nvPr>
            <p:ph type="body" idx="1"/>
          </p:nvPr>
        </p:nvSpPr>
        <p:spPr>
          <a:xfrm>
            <a:off x="415862" y="4507452"/>
            <a:ext cx="4378593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62" descr="Title"/>
          <p:cNvSpPr txBox="1">
            <a:spLocks noGrp="1"/>
          </p:cNvSpPr>
          <p:nvPr>
            <p:ph type="title"/>
          </p:nvPr>
        </p:nvSpPr>
        <p:spPr>
          <a:xfrm>
            <a:off x="413116" y="253693"/>
            <a:ext cx="3975897" cy="86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62" descr="Content"/>
          <p:cNvSpPr txBox="1">
            <a:spLocks noGrp="1"/>
          </p:cNvSpPr>
          <p:nvPr>
            <p:ph type="body" idx="2"/>
          </p:nvPr>
        </p:nvSpPr>
        <p:spPr>
          <a:xfrm>
            <a:off x="415861" y="1224643"/>
            <a:ext cx="3975897" cy="313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62" descr="Quotation"/>
          <p:cNvSpPr txBox="1">
            <a:spLocks noGrp="1"/>
          </p:cNvSpPr>
          <p:nvPr>
            <p:ph type="body" idx="3"/>
          </p:nvPr>
        </p:nvSpPr>
        <p:spPr>
          <a:xfrm>
            <a:off x="5223525" y="268151"/>
            <a:ext cx="3504614" cy="408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UKG - Divider-Light Teal Pattern">
  <p:cSld name="UKG - Divider-Light Teal Patter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4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22" name="Google Shape;22;p47"/>
            <p:cNvSpPr/>
            <p:nvPr/>
          </p:nvSpPr>
          <p:spPr>
            <a:xfrm>
              <a:off x="0" y="6260422"/>
              <a:ext cx="12192000" cy="59757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7"/>
            <p:cNvSpPr/>
            <p:nvPr/>
          </p:nvSpPr>
          <p:spPr>
            <a:xfrm>
              <a:off x="0" y="6069611"/>
              <a:ext cx="12192000" cy="381623"/>
            </a:xfrm>
            <a:custGeom>
              <a:avLst/>
              <a:gdLst/>
              <a:ahLst/>
              <a:cxnLst/>
              <a:rect l="l" t="t" r="r" b="b"/>
              <a:pathLst>
                <a:path w="12188952" h="381623" extrusionOk="0">
                  <a:moveTo>
                    <a:pt x="0" y="0"/>
                  </a:moveTo>
                  <a:lnTo>
                    <a:pt x="12188952" y="0"/>
                  </a:lnTo>
                  <a:lnTo>
                    <a:pt x="12188952" y="242012"/>
                  </a:lnTo>
                  <a:cubicBezTo>
                    <a:pt x="12188952" y="319117"/>
                    <a:pt x="12126446" y="381623"/>
                    <a:pt x="12049341" y="381623"/>
                  </a:cubicBezTo>
                  <a:lnTo>
                    <a:pt x="139611" y="381623"/>
                  </a:lnTo>
                  <a:cubicBezTo>
                    <a:pt x="62506" y="381623"/>
                    <a:pt x="0" y="319117"/>
                    <a:pt x="0" y="2420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7"/>
            <p:cNvSpPr/>
            <p:nvPr/>
          </p:nvSpPr>
          <p:spPr>
            <a:xfrm>
              <a:off x="0" y="0"/>
              <a:ext cx="12192000" cy="62811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" name="Google Shape;25;p4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59626" y="170103"/>
              <a:ext cx="11672748" cy="61110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Google Shape;26;p47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7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7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7" descr="Title"/>
          <p:cNvSpPr txBox="1">
            <a:spLocks noGrp="1"/>
          </p:cNvSpPr>
          <p:nvPr>
            <p:ph type="title"/>
          </p:nvPr>
        </p:nvSpPr>
        <p:spPr>
          <a:xfrm>
            <a:off x="440267" y="349046"/>
            <a:ext cx="8263467" cy="407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Left Rounded Teal-5">
  <p:cSld name="UKG - Left Rounded Teal-5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3"/>
          <p:cNvSpPr/>
          <p:nvPr/>
        </p:nvSpPr>
        <p:spPr>
          <a:xfrm rot="10800000">
            <a:off x="77335" y="-2"/>
            <a:ext cx="3418901" cy="1490871"/>
          </a:xfrm>
          <a:prstGeom prst="round2SameRect">
            <a:avLst>
              <a:gd name="adj1" fmla="val 511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63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63" descr="Confidential"/>
          <p:cNvSpPr txBox="1">
            <a:spLocks noGrp="1"/>
          </p:cNvSpPr>
          <p:nvPr>
            <p:ph type="ftr" idx="11"/>
          </p:nvPr>
        </p:nvSpPr>
        <p:spPr>
          <a:xfrm>
            <a:off x="807464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3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63" descr="Footnote"/>
          <p:cNvSpPr txBox="1">
            <a:spLocks noGrp="1"/>
          </p:cNvSpPr>
          <p:nvPr>
            <p:ph type="body" idx="1"/>
          </p:nvPr>
        </p:nvSpPr>
        <p:spPr>
          <a:xfrm>
            <a:off x="440268" y="4507452"/>
            <a:ext cx="8308444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63" descr="Optional Header"/>
          <p:cNvSpPr txBox="1">
            <a:spLocks noGrp="1"/>
          </p:cNvSpPr>
          <p:nvPr>
            <p:ph type="body" idx="2"/>
          </p:nvPr>
        </p:nvSpPr>
        <p:spPr>
          <a:xfrm>
            <a:off x="3886742" y="244804"/>
            <a:ext cx="4816629" cy="6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Google Shape;310;p63" descr="Content"/>
          <p:cNvSpPr txBox="1">
            <a:spLocks noGrp="1"/>
          </p:cNvSpPr>
          <p:nvPr>
            <p:ph type="body" idx="3"/>
          </p:nvPr>
        </p:nvSpPr>
        <p:spPr>
          <a:xfrm>
            <a:off x="440267" y="1735678"/>
            <a:ext cx="8308445" cy="262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63" descr="Title"/>
          <p:cNvSpPr txBox="1">
            <a:spLocks noGrp="1"/>
          </p:cNvSpPr>
          <p:nvPr>
            <p:ph type="title"/>
          </p:nvPr>
        </p:nvSpPr>
        <p:spPr>
          <a:xfrm>
            <a:off x="440268" y="244806"/>
            <a:ext cx="2750608" cy="105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Three Tone1">
  <p:cSld name="UKG - Three Tone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4"/>
          <p:cNvSpPr/>
          <p:nvPr/>
        </p:nvSpPr>
        <p:spPr>
          <a:xfrm>
            <a:off x="8359749" y="-1"/>
            <a:ext cx="784251" cy="514350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4"/>
          <p:cNvSpPr/>
          <p:nvPr/>
        </p:nvSpPr>
        <p:spPr>
          <a:xfrm>
            <a:off x="4240925" y="-2"/>
            <a:ext cx="411882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64"/>
          <p:cNvSpPr/>
          <p:nvPr/>
        </p:nvSpPr>
        <p:spPr>
          <a:xfrm>
            <a:off x="1" y="0"/>
            <a:ext cx="4240924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64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64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64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9" name="Google Shape;319;p64" descr="Footnote"/>
          <p:cNvSpPr txBox="1">
            <a:spLocks noGrp="1"/>
          </p:cNvSpPr>
          <p:nvPr>
            <p:ph type="body" idx="1"/>
          </p:nvPr>
        </p:nvSpPr>
        <p:spPr>
          <a:xfrm>
            <a:off x="448731" y="4507452"/>
            <a:ext cx="3784600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64" descr="Content"/>
          <p:cNvSpPr txBox="1">
            <a:spLocks noGrp="1"/>
          </p:cNvSpPr>
          <p:nvPr>
            <p:ph type="body" idx="2"/>
          </p:nvPr>
        </p:nvSpPr>
        <p:spPr>
          <a:xfrm>
            <a:off x="4572000" y="2106385"/>
            <a:ext cx="3408654" cy="230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64" descr="Section"/>
          <p:cNvSpPr txBox="1">
            <a:spLocks noGrp="1"/>
          </p:cNvSpPr>
          <p:nvPr>
            <p:ph type="body" idx="3"/>
          </p:nvPr>
        </p:nvSpPr>
        <p:spPr>
          <a:xfrm>
            <a:off x="4571999" y="1111090"/>
            <a:ext cx="3408654" cy="79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64" descr="Content"/>
          <p:cNvSpPr txBox="1">
            <a:spLocks noGrp="1"/>
          </p:cNvSpPr>
          <p:nvPr>
            <p:ph type="body" idx="4"/>
          </p:nvPr>
        </p:nvSpPr>
        <p:spPr>
          <a:xfrm>
            <a:off x="435819" y="2175390"/>
            <a:ext cx="3408654" cy="230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64" descr="Section"/>
          <p:cNvSpPr txBox="1">
            <a:spLocks noGrp="1"/>
          </p:cNvSpPr>
          <p:nvPr>
            <p:ph type="body" idx="5"/>
          </p:nvPr>
        </p:nvSpPr>
        <p:spPr>
          <a:xfrm>
            <a:off x="425732" y="1111090"/>
            <a:ext cx="3408654" cy="79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64" descr="Title"/>
          <p:cNvSpPr txBox="1">
            <a:spLocks noGrp="1"/>
          </p:cNvSpPr>
          <p:nvPr>
            <p:ph type="title"/>
          </p:nvPr>
        </p:nvSpPr>
        <p:spPr>
          <a:xfrm>
            <a:off x="425732" y="396285"/>
            <a:ext cx="3418741" cy="61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Top Teal and Gray -1">
  <p:cSld name="UKG - Top Teal and Gray -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5"/>
          <p:cNvSpPr/>
          <p:nvPr/>
        </p:nvSpPr>
        <p:spPr>
          <a:xfrm rot="10800000">
            <a:off x="77337" y="-2"/>
            <a:ext cx="8990461" cy="4857285"/>
          </a:xfrm>
          <a:prstGeom prst="round2SameRect">
            <a:avLst>
              <a:gd name="adj1" fmla="val 1609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65"/>
          <p:cNvSpPr/>
          <p:nvPr/>
        </p:nvSpPr>
        <p:spPr>
          <a:xfrm>
            <a:off x="76201" y="-1"/>
            <a:ext cx="8990461" cy="85110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65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65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65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p65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82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65" descr="Content"/>
          <p:cNvSpPr txBox="1">
            <a:spLocks noGrp="1"/>
          </p:cNvSpPr>
          <p:nvPr>
            <p:ph type="body" idx="2"/>
          </p:nvPr>
        </p:nvSpPr>
        <p:spPr>
          <a:xfrm>
            <a:off x="420051" y="1052917"/>
            <a:ext cx="8309082" cy="332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p65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58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Top Rounded Teal Bar-2">
  <p:cSld name="UKG - Top Rounded Teal Bar-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6"/>
          <p:cNvSpPr/>
          <p:nvPr/>
        </p:nvSpPr>
        <p:spPr>
          <a:xfrm rot="10800000">
            <a:off x="76767" y="-1"/>
            <a:ext cx="8990461" cy="1526722"/>
          </a:xfrm>
          <a:prstGeom prst="round2SameRect">
            <a:avLst>
              <a:gd name="adj1" fmla="val 7465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66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66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66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p66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82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66" descr="Content"/>
          <p:cNvSpPr txBox="1">
            <a:spLocks noGrp="1"/>
          </p:cNvSpPr>
          <p:nvPr>
            <p:ph type="body" idx="2"/>
          </p:nvPr>
        </p:nvSpPr>
        <p:spPr>
          <a:xfrm>
            <a:off x="420051" y="1794874"/>
            <a:ext cx="8309082" cy="258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66" descr="Title"/>
          <p:cNvSpPr txBox="1">
            <a:spLocks noGrp="1"/>
          </p:cNvSpPr>
          <p:nvPr>
            <p:ph type="title"/>
          </p:nvPr>
        </p:nvSpPr>
        <p:spPr>
          <a:xfrm>
            <a:off x="420051" y="268151"/>
            <a:ext cx="8309082" cy="109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Top Rounded White and Teal-2">
  <p:cSld name="UKG - Top Rounded White and Teal-2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7"/>
          <p:cNvSpPr/>
          <p:nvPr/>
        </p:nvSpPr>
        <p:spPr>
          <a:xfrm>
            <a:off x="0" y="-2"/>
            <a:ext cx="9144000" cy="514350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67"/>
          <p:cNvSpPr/>
          <p:nvPr/>
        </p:nvSpPr>
        <p:spPr>
          <a:xfrm>
            <a:off x="96207" y="89403"/>
            <a:ext cx="8952543" cy="5054096"/>
          </a:xfrm>
          <a:prstGeom prst="round2SameRect">
            <a:avLst>
              <a:gd name="adj1" fmla="val 2329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67"/>
          <p:cNvSpPr/>
          <p:nvPr/>
        </p:nvSpPr>
        <p:spPr>
          <a:xfrm>
            <a:off x="96207" y="1070546"/>
            <a:ext cx="8952543" cy="372390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67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67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p67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9" name="Google Shape;349;p67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82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67" descr="Content"/>
          <p:cNvSpPr txBox="1">
            <a:spLocks noGrp="1"/>
          </p:cNvSpPr>
          <p:nvPr>
            <p:ph type="body" idx="2"/>
          </p:nvPr>
        </p:nvSpPr>
        <p:spPr>
          <a:xfrm>
            <a:off x="420051" y="1278610"/>
            <a:ext cx="8309082" cy="309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67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Title and Content - 2 Columns (White)">
  <p:cSld name="UKG - Title and Content - 2 Columns (White)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68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8" descr="Confidetial"/>
          <p:cNvSpPr txBox="1">
            <a:spLocks noGrp="1"/>
          </p:cNvSpPr>
          <p:nvPr>
            <p:ph type="ftr" idx="11"/>
          </p:nvPr>
        </p:nvSpPr>
        <p:spPr>
          <a:xfrm>
            <a:off x="836776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68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68" descr="Footnote"/>
          <p:cNvSpPr txBox="1">
            <a:spLocks noGrp="1"/>
          </p:cNvSpPr>
          <p:nvPr>
            <p:ph type="body" idx="1"/>
          </p:nvPr>
        </p:nvSpPr>
        <p:spPr>
          <a:xfrm>
            <a:off x="420052" y="4594623"/>
            <a:ext cx="8298182" cy="1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p68" descr="Content"/>
          <p:cNvSpPr txBox="1">
            <a:spLocks noGrp="1"/>
          </p:cNvSpPr>
          <p:nvPr>
            <p:ph type="body" idx="2"/>
          </p:nvPr>
        </p:nvSpPr>
        <p:spPr>
          <a:xfrm>
            <a:off x="4755302" y="1197990"/>
            <a:ext cx="3962932" cy="311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Google Shape;358;p68" descr="Content"/>
          <p:cNvSpPr txBox="1">
            <a:spLocks noGrp="1"/>
          </p:cNvSpPr>
          <p:nvPr>
            <p:ph type="body" idx="3"/>
          </p:nvPr>
        </p:nvSpPr>
        <p:spPr>
          <a:xfrm>
            <a:off x="420052" y="1186962"/>
            <a:ext cx="3962932" cy="311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68" descr="Title"/>
          <p:cNvSpPr txBox="1">
            <a:spLocks noGrp="1"/>
          </p:cNvSpPr>
          <p:nvPr>
            <p:ph type="title"/>
          </p:nvPr>
        </p:nvSpPr>
        <p:spPr>
          <a:xfrm>
            <a:off x="420052" y="258919"/>
            <a:ext cx="8298182" cy="58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Title-Content-Left Round Image - (White)">
  <p:cSld name="UKG - Title-Content-Left Round Image - (White)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286" y="197334"/>
            <a:ext cx="4313654" cy="431365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2" name="Google Shape;362;p69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9" descr="Confidential"/>
          <p:cNvSpPr txBox="1">
            <a:spLocks noGrp="1"/>
          </p:cNvSpPr>
          <p:nvPr>
            <p:ph type="ftr" idx="11"/>
          </p:nvPr>
        </p:nvSpPr>
        <p:spPr>
          <a:xfrm>
            <a:off x="836776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69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p69" descr="Footnote"/>
          <p:cNvSpPr txBox="1">
            <a:spLocks noGrp="1"/>
          </p:cNvSpPr>
          <p:nvPr>
            <p:ph type="body" idx="1"/>
          </p:nvPr>
        </p:nvSpPr>
        <p:spPr>
          <a:xfrm>
            <a:off x="453135" y="4594623"/>
            <a:ext cx="8226045" cy="1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69" descr="Subtitle"/>
          <p:cNvSpPr txBox="1">
            <a:spLocks noGrp="1"/>
          </p:cNvSpPr>
          <p:nvPr>
            <p:ph type="body" idx="2"/>
          </p:nvPr>
        </p:nvSpPr>
        <p:spPr>
          <a:xfrm>
            <a:off x="5050875" y="1396345"/>
            <a:ext cx="362830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69" descr="Title"/>
          <p:cNvSpPr txBox="1">
            <a:spLocks noGrp="1"/>
          </p:cNvSpPr>
          <p:nvPr>
            <p:ph type="title"/>
          </p:nvPr>
        </p:nvSpPr>
        <p:spPr>
          <a:xfrm>
            <a:off x="5050798" y="201217"/>
            <a:ext cx="3627911" cy="107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Google Shape;368;p69" descr="Content"/>
          <p:cNvSpPr txBox="1">
            <a:spLocks noGrp="1"/>
          </p:cNvSpPr>
          <p:nvPr>
            <p:ph type="body" idx="3"/>
          </p:nvPr>
        </p:nvSpPr>
        <p:spPr>
          <a:xfrm>
            <a:off x="5050403" y="1875975"/>
            <a:ext cx="3628305" cy="259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Title-Content-Image - 2 Columns (White)">
  <p:cSld name="UKG - Title-Content-Image - 2 Columns (White)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5921" y="148287"/>
            <a:ext cx="2153342" cy="215334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1" name="Google Shape;371;p70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70" descr="Confidential"/>
          <p:cNvSpPr txBox="1">
            <a:spLocks noGrp="1"/>
          </p:cNvSpPr>
          <p:nvPr>
            <p:ph type="ftr" idx="11"/>
          </p:nvPr>
        </p:nvSpPr>
        <p:spPr>
          <a:xfrm>
            <a:off x="836776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70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4" name="Google Shape;374;p70" descr="Footnote"/>
          <p:cNvSpPr txBox="1">
            <a:spLocks noGrp="1"/>
          </p:cNvSpPr>
          <p:nvPr>
            <p:ph type="body" idx="1"/>
          </p:nvPr>
        </p:nvSpPr>
        <p:spPr>
          <a:xfrm>
            <a:off x="441721" y="4594623"/>
            <a:ext cx="8283179" cy="1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70" descr="Label"/>
          <p:cNvSpPr txBox="1">
            <a:spLocks noGrp="1"/>
          </p:cNvSpPr>
          <p:nvPr>
            <p:ph type="body" idx="2"/>
          </p:nvPr>
        </p:nvSpPr>
        <p:spPr>
          <a:xfrm>
            <a:off x="3739887" y="1396345"/>
            <a:ext cx="293608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70" descr="Label"/>
          <p:cNvSpPr txBox="1">
            <a:spLocks noGrp="1"/>
          </p:cNvSpPr>
          <p:nvPr>
            <p:ph type="body" idx="3"/>
          </p:nvPr>
        </p:nvSpPr>
        <p:spPr>
          <a:xfrm>
            <a:off x="441721" y="1396345"/>
            <a:ext cx="2936179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70" descr="Subtitle"/>
          <p:cNvSpPr txBox="1">
            <a:spLocks noGrp="1"/>
          </p:cNvSpPr>
          <p:nvPr>
            <p:ph type="body" idx="4"/>
          </p:nvPr>
        </p:nvSpPr>
        <p:spPr>
          <a:xfrm>
            <a:off x="441721" y="845357"/>
            <a:ext cx="6232393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70" descr="Title"/>
          <p:cNvSpPr txBox="1">
            <a:spLocks noGrp="1"/>
          </p:cNvSpPr>
          <p:nvPr>
            <p:ph type="title"/>
          </p:nvPr>
        </p:nvSpPr>
        <p:spPr>
          <a:xfrm>
            <a:off x="441764" y="201218"/>
            <a:ext cx="6234204" cy="58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9" name="Google Shape;379;p70" descr="Content"/>
          <p:cNvSpPr txBox="1">
            <a:spLocks noGrp="1"/>
          </p:cNvSpPr>
          <p:nvPr>
            <p:ph type="body" idx="5"/>
          </p:nvPr>
        </p:nvSpPr>
        <p:spPr>
          <a:xfrm>
            <a:off x="441721" y="1875975"/>
            <a:ext cx="2936179" cy="259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" name="Google Shape;380;p70" descr="Content"/>
          <p:cNvSpPr txBox="1">
            <a:spLocks noGrp="1"/>
          </p:cNvSpPr>
          <p:nvPr>
            <p:ph type="body" idx="6"/>
          </p:nvPr>
        </p:nvSpPr>
        <p:spPr>
          <a:xfrm>
            <a:off x="3737935" y="1875975"/>
            <a:ext cx="2936179" cy="259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Image-2">
  <p:cSld name="UKG - Right Image-2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8834" y="0"/>
            <a:ext cx="395516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71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71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p71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71" descr="Footnote"/>
          <p:cNvSpPr txBox="1">
            <a:spLocks noGrp="1"/>
          </p:cNvSpPr>
          <p:nvPr>
            <p:ph type="body" idx="1"/>
          </p:nvPr>
        </p:nvSpPr>
        <p:spPr>
          <a:xfrm>
            <a:off x="420052" y="4507452"/>
            <a:ext cx="4420614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71" descr="Title"/>
          <p:cNvSpPr txBox="1">
            <a:spLocks noGrp="1"/>
          </p:cNvSpPr>
          <p:nvPr>
            <p:ph type="title"/>
          </p:nvPr>
        </p:nvSpPr>
        <p:spPr>
          <a:xfrm>
            <a:off x="420052" y="268152"/>
            <a:ext cx="4420614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Google Shape;388;p71" descr="Content"/>
          <p:cNvSpPr txBox="1">
            <a:spLocks noGrp="1"/>
          </p:cNvSpPr>
          <p:nvPr>
            <p:ph type="body" idx="2"/>
          </p:nvPr>
        </p:nvSpPr>
        <p:spPr>
          <a:xfrm>
            <a:off x="441721" y="1095338"/>
            <a:ext cx="4400867" cy="3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Image-3">
  <p:cSld name="UKG - Right Image-3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1086" y="0"/>
            <a:ext cx="40329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72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72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Google Shape;393;p72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p72" descr="Footnote"/>
          <p:cNvSpPr txBox="1">
            <a:spLocks noGrp="1"/>
          </p:cNvSpPr>
          <p:nvPr>
            <p:ph type="body" idx="1"/>
          </p:nvPr>
        </p:nvSpPr>
        <p:spPr>
          <a:xfrm>
            <a:off x="420052" y="4507452"/>
            <a:ext cx="4338561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72" descr="Title"/>
          <p:cNvSpPr txBox="1">
            <a:spLocks noGrp="1"/>
          </p:cNvSpPr>
          <p:nvPr>
            <p:ph type="title"/>
          </p:nvPr>
        </p:nvSpPr>
        <p:spPr>
          <a:xfrm>
            <a:off x="420052" y="268152"/>
            <a:ext cx="4338561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6" name="Google Shape;396;p72" descr="Content"/>
          <p:cNvSpPr txBox="1">
            <a:spLocks noGrp="1"/>
          </p:cNvSpPr>
          <p:nvPr>
            <p:ph type="body" idx="2"/>
          </p:nvPr>
        </p:nvSpPr>
        <p:spPr>
          <a:xfrm>
            <a:off x="441721" y="1095338"/>
            <a:ext cx="4319181" cy="3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Title and Content-3 (Rounded Gray)">
  <p:cSld name="UKG - Title and Content-3 (Rounded Gray)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8"/>
          <p:cNvSpPr/>
          <p:nvPr/>
        </p:nvSpPr>
        <p:spPr>
          <a:xfrm>
            <a:off x="1" y="4594624"/>
            <a:ext cx="9143999" cy="57395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8"/>
          <p:cNvSpPr/>
          <p:nvPr/>
        </p:nvSpPr>
        <p:spPr>
          <a:xfrm rot="10800000">
            <a:off x="-1" y="0"/>
            <a:ext cx="9144000" cy="4837647"/>
          </a:xfrm>
          <a:prstGeom prst="round2SameRect">
            <a:avLst>
              <a:gd name="adj1" fmla="val 2056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8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8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8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48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79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8" descr="Calibri"/>
          <p:cNvSpPr txBox="1">
            <a:spLocks noGrp="1"/>
          </p:cNvSpPr>
          <p:nvPr>
            <p:ph type="body" idx="2"/>
          </p:nvPr>
        </p:nvSpPr>
        <p:spPr>
          <a:xfrm>
            <a:off x="420049" y="1259719"/>
            <a:ext cx="8309081" cy="309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8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Image-4">
  <p:cSld name="UKG - Right Image-4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7674" y="0"/>
            <a:ext cx="34963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73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73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1" name="Google Shape;401;p73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73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4851196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73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4851196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4" name="Google Shape;404;p73" descr="Content"/>
          <p:cNvSpPr txBox="1">
            <a:spLocks noGrp="1"/>
          </p:cNvSpPr>
          <p:nvPr>
            <p:ph type="body" idx="2"/>
          </p:nvPr>
        </p:nvSpPr>
        <p:spPr>
          <a:xfrm>
            <a:off x="441721" y="1095338"/>
            <a:ext cx="4829526" cy="3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Image-5">
  <p:cSld name="UKG - Right Image-5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7673" y="0"/>
            <a:ext cx="349632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74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74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9" name="Google Shape;409;p74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p74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4851196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p74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4851196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2" name="Google Shape;412;p74" descr="Content"/>
          <p:cNvSpPr txBox="1">
            <a:spLocks noGrp="1"/>
          </p:cNvSpPr>
          <p:nvPr>
            <p:ph type="body" idx="2"/>
          </p:nvPr>
        </p:nvSpPr>
        <p:spPr>
          <a:xfrm>
            <a:off x="441721" y="1095338"/>
            <a:ext cx="4829526" cy="3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Image-6">
  <p:cSld name="UKG - Right Image-6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5633358" y="0"/>
            <a:ext cx="35106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75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6" name="Google Shape;416;p75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7" name="Google Shape;417;p75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4851196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75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4851196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75" descr="Content"/>
          <p:cNvSpPr txBox="1">
            <a:spLocks noGrp="1"/>
          </p:cNvSpPr>
          <p:nvPr>
            <p:ph type="body" idx="2"/>
          </p:nvPr>
        </p:nvSpPr>
        <p:spPr>
          <a:xfrm>
            <a:off x="441721" y="1095338"/>
            <a:ext cx="4829526" cy="3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0" name="Google Shape;420;p75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Image-7">
  <p:cSld name="UKG - Right Image-7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6143" y="0"/>
            <a:ext cx="35994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6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4" name="Google Shape;424;p76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5" name="Google Shape;425;p76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4851196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76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4851196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Google Shape;427;p76" descr="Content"/>
          <p:cNvSpPr txBox="1">
            <a:spLocks noGrp="1"/>
          </p:cNvSpPr>
          <p:nvPr>
            <p:ph type="body" idx="2"/>
          </p:nvPr>
        </p:nvSpPr>
        <p:spPr>
          <a:xfrm>
            <a:off x="441721" y="1095338"/>
            <a:ext cx="4829526" cy="3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8" name="Google Shape;428;p76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Image-8">
  <p:cSld name="UKG - Right Image-8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3270" y="0"/>
            <a:ext cx="34307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77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77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3" name="Google Shape;433;p77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4" name="Google Shape;434;p77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4851196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Google Shape;435;p77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4851196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Google Shape;436;p77" descr="Content"/>
          <p:cNvSpPr txBox="1">
            <a:spLocks noGrp="1"/>
          </p:cNvSpPr>
          <p:nvPr>
            <p:ph type="body" idx="2"/>
          </p:nvPr>
        </p:nvSpPr>
        <p:spPr>
          <a:xfrm>
            <a:off x="441721" y="1095338"/>
            <a:ext cx="4829526" cy="3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Image-9">
  <p:cSld name="UKG - Right Image-9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78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78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78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1" name="Google Shape;441;p78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4851196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Google Shape;442;p78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4851196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3" name="Google Shape;443;p78" descr="Content"/>
          <p:cNvSpPr txBox="1">
            <a:spLocks noGrp="1"/>
          </p:cNvSpPr>
          <p:nvPr>
            <p:ph type="body" idx="2"/>
          </p:nvPr>
        </p:nvSpPr>
        <p:spPr>
          <a:xfrm>
            <a:off x="441721" y="1095338"/>
            <a:ext cx="4829526" cy="3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4" name="Google Shape;44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9080" y="-35112"/>
            <a:ext cx="3574921" cy="517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78" descr="UKG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Image-10">
  <p:cSld name="UKG - Right Image-10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5619136" y="0"/>
            <a:ext cx="35248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79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9" name="Google Shape;449;p79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0" name="Google Shape;450;p79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4851196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79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4851196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79" descr="Content"/>
          <p:cNvSpPr txBox="1">
            <a:spLocks noGrp="1"/>
          </p:cNvSpPr>
          <p:nvPr>
            <p:ph type="body" idx="2"/>
          </p:nvPr>
        </p:nvSpPr>
        <p:spPr>
          <a:xfrm>
            <a:off x="441721" y="1095338"/>
            <a:ext cx="4829526" cy="3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3" name="Google Shape;453;p79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Image-11">
  <p:cSld name="UKG - Right Image-1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03965" y="0"/>
            <a:ext cx="354003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80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Google Shape;457;p80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8" name="Google Shape;458;p80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4851196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9" name="Google Shape;459;p80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4851196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80" descr="Content"/>
          <p:cNvSpPr txBox="1">
            <a:spLocks noGrp="1"/>
          </p:cNvSpPr>
          <p:nvPr>
            <p:ph type="body" idx="2"/>
          </p:nvPr>
        </p:nvSpPr>
        <p:spPr>
          <a:xfrm>
            <a:off x="441721" y="1095338"/>
            <a:ext cx="4829526" cy="3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1" name="Google Shape;461;p80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Image-12">
  <p:cSld name="UKG - Right Image-12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81651" y="0"/>
            <a:ext cx="3562350" cy="5146008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81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81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6" name="Google Shape;466;p81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4851196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7" name="Google Shape;467;p81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4851196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8" name="Google Shape;468;p81" descr="Content"/>
          <p:cNvSpPr txBox="1">
            <a:spLocks noGrp="1"/>
          </p:cNvSpPr>
          <p:nvPr>
            <p:ph type="body" idx="2"/>
          </p:nvPr>
        </p:nvSpPr>
        <p:spPr>
          <a:xfrm>
            <a:off x="441721" y="1095338"/>
            <a:ext cx="4829526" cy="3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9" name="Google Shape;469;p81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Image-13">
  <p:cSld name="UKG - Right Image-13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90540" y="0"/>
            <a:ext cx="35534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82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3" name="Google Shape;473;p82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4" name="Google Shape;474;p82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4851196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5" name="Google Shape;475;p82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4851196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Google Shape;476;p82" descr="Content"/>
          <p:cNvSpPr txBox="1">
            <a:spLocks noGrp="1"/>
          </p:cNvSpPr>
          <p:nvPr>
            <p:ph type="body" idx="2"/>
          </p:nvPr>
        </p:nvSpPr>
        <p:spPr>
          <a:xfrm>
            <a:off x="441721" y="1095338"/>
            <a:ext cx="4829526" cy="3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7" name="Google Shape;477;p82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Title and Content-3 (Rounded White)">
  <p:cSld name="UKG - Title and Content-3 (Rounded 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4"/>
          <p:cNvSpPr/>
          <p:nvPr/>
        </p:nvSpPr>
        <p:spPr>
          <a:xfrm>
            <a:off x="1" y="4594624"/>
            <a:ext cx="9143999" cy="57395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4"/>
          <p:cNvSpPr/>
          <p:nvPr/>
        </p:nvSpPr>
        <p:spPr>
          <a:xfrm rot="10800000">
            <a:off x="-1" y="4551430"/>
            <a:ext cx="9144000" cy="286217"/>
          </a:xfrm>
          <a:prstGeom prst="round2SameRect">
            <a:avLst>
              <a:gd name="adj1" fmla="val 30253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44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4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44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44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79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44" descr="Calibri"/>
          <p:cNvSpPr txBox="1">
            <a:spLocks noGrp="1"/>
          </p:cNvSpPr>
          <p:nvPr>
            <p:ph type="body" idx="2"/>
          </p:nvPr>
        </p:nvSpPr>
        <p:spPr>
          <a:xfrm>
            <a:off x="420049" y="1259719"/>
            <a:ext cx="8309081" cy="309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44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Image-14">
  <p:cSld name="UKG - Right Image-14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64778" y="0"/>
            <a:ext cx="359881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83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Google Shape;481;p83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2" name="Google Shape;482;p83" descr="Footnote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4851196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3" name="Google Shape;483;p83" descr="Title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4851196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4" name="Google Shape;484;p83" descr="Content"/>
          <p:cNvSpPr txBox="1">
            <a:spLocks noGrp="1"/>
          </p:cNvSpPr>
          <p:nvPr>
            <p:ph type="body" idx="2"/>
          </p:nvPr>
        </p:nvSpPr>
        <p:spPr>
          <a:xfrm>
            <a:off x="441721" y="1095338"/>
            <a:ext cx="4829526" cy="3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5" name="Google Shape;485;p83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UKG - Divider-Blue Pattern">
  <p:cSld name="UKG - Divider-Blue Pattern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84"/>
          <p:cNvGrpSpPr/>
          <p:nvPr/>
        </p:nvGrpSpPr>
        <p:grpSpPr>
          <a:xfrm>
            <a:off x="0" y="439"/>
            <a:ext cx="9144000" cy="5143061"/>
            <a:chOff x="0" y="585"/>
            <a:chExt cx="12192000" cy="6857415"/>
          </a:xfrm>
        </p:grpSpPr>
        <p:sp>
          <p:nvSpPr>
            <p:cNvPr id="488" name="Google Shape;488;p84"/>
            <p:cNvSpPr/>
            <p:nvPr/>
          </p:nvSpPr>
          <p:spPr>
            <a:xfrm>
              <a:off x="0" y="6260422"/>
              <a:ext cx="12192000" cy="59757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84"/>
            <p:cNvSpPr/>
            <p:nvPr/>
          </p:nvSpPr>
          <p:spPr>
            <a:xfrm>
              <a:off x="0" y="6069611"/>
              <a:ext cx="12192000" cy="381623"/>
            </a:xfrm>
            <a:custGeom>
              <a:avLst/>
              <a:gdLst/>
              <a:ahLst/>
              <a:cxnLst/>
              <a:rect l="l" t="t" r="r" b="b"/>
              <a:pathLst>
                <a:path w="12188952" h="381623" extrusionOk="0">
                  <a:moveTo>
                    <a:pt x="0" y="0"/>
                  </a:moveTo>
                  <a:lnTo>
                    <a:pt x="12188952" y="0"/>
                  </a:lnTo>
                  <a:lnTo>
                    <a:pt x="12188952" y="242012"/>
                  </a:lnTo>
                  <a:cubicBezTo>
                    <a:pt x="12188952" y="319117"/>
                    <a:pt x="12126446" y="381623"/>
                    <a:pt x="12049341" y="381623"/>
                  </a:cubicBezTo>
                  <a:lnTo>
                    <a:pt x="139611" y="381623"/>
                  </a:lnTo>
                  <a:cubicBezTo>
                    <a:pt x="62506" y="381623"/>
                    <a:pt x="0" y="319117"/>
                    <a:pt x="0" y="242012"/>
                  </a:cubicBezTo>
                  <a:close/>
                </a:path>
              </a:pathLst>
            </a:custGeom>
            <a:solidFill>
              <a:srgbClr val="96F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84"/>
            <p:cNvSpPr/>
            <p:nvPr/>
          </p:nvSpPr>
          <p:spPr>
            <a:xfrm>
              <a:off x="0" y="585"/>
              <a:ext cx="12192000" cy="6153092"/>
            </a:xfrm>
            <a:prstGeom prst="rect">
              <a:avLst/>
            </a:prstGeom>
            <a:solidFill>
              <a:srgbClr val="96F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84"/>
            <p:cNvSpPr/>
            <p:nvPr/>
          </p:nvSpPr>
          <p:spPr>
            <a:xfrm>
              <a:off x="3752760" y="3777516"/>
              <a:ext cx="1014952" cy="658118"/>
            </a:xfrm>
            <a:custGeom>
              <a:avLst/>
              <a:gdLst/>
              <a:ahLst/>
              <a:cxnLst/>
              <a:rect l="l" t="t" r="r" b="b"/>
              <a:pathLst>
                <a:path w="1014952" h="658118" extrusionOk="0">
                  <a:moveTo>
                    <a:pt x="1014950" y="115164"/>
                  </a:moveTo>
                  <a:cubicBezTo>
                    <a:pt x="1014897" y="145745"/>
                    <a:pt x="1002521" y="175015"/>
                    <a:pt x="980618" y="196358"/>
                  </a:cubicBezTo>
                  <a:lnTo>
                    <a:pt x="508215" y="658118"/>
                  </a:lnTo>
                  <a:lnTo>
                    <a:pt x="35984" y="196358"/>
                  </a:lnTo>
                  <a:cubicBezTo>
                    <a:pt x="-9796" y="153565"/>
                    <a:pt x="-12217" y="81764"/>
                    <a:pt x="30575" y="35984"/>
                  </a:cubicBezTo>
                  <a:cubicBezTo>
                    <a:pt x="73367" y="-9796"/>
                    <a:pt x="145169" y="-12217"/>
                    <a:pt x="190949" y="30575"/>
                  </a:cubicBezTo>
                  <a:cubicBezTo>
                    <a:pt x="192191" y="31736"/>
                    <a:pt x="193407" y="32925"/>
                    <a:pt x="194596" y="34141"/>
                  </a:cubicBezTo>
                  <a:lnTo>
                    <a:pt x="508387" y="340722"/>
                  </a:lnTo>
                  <a:lnTo>
                    <a:pt x="822178" y="34141"/>
                  </a:lnTo>
                  <a:cubicBezTo>
                    <a:pt x="843600" y="13216"/>
                    <a:pt x="872396" y="1561"/>
                    <a:pt x="902342" y="1698"/>
                  </a:cubicBezTo>
                  <a:cubicBezTo>
                    <a:pt x="964628" y="1791"/>
                    <a:pt x="1015046" y="52360"/>
                    <a:pt x="1014952" y="114646"/>
                  </a:cubicBezTo>
                  <a:cubicBezTo>
                    <a:pt x="1014952" y="114819"/>
                    <a:pt x="1014951" y="114991"/>
                    <a:pt x="1014950" y="115164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84"/>
            <p:cNvSpPr/>
            <p:nvPr/>
          </p:nvSpPr>
          <p:spPr>
            <a:xfrm>
              <a:off x="5636378" y="3693336"/>
              <a:ext cx="782691" cy="782817"/>
            </a:xfrm>
            <a:custGeom>
              <a:avLst/>
              <a:gdLst/>
              <a:ahLst/>
              <a:cxnLst/>
              <a:rect l="l" t="t" r="r" b="b"/>
              <a:pathLst>
                <a:path w="782691" h="782817" extrusionOk="0">
                  <a:moveTo>
                    <a:pt x="749553" y="33351"/>
                  </a:moveTo>
                  <a:cubicBezTo>
                    <a:pt x="771123" y="54891"/>
                    <a:pt x="783072" y="84235"/>
                    <a:pt x="782682" y="114717"/>
                  </a:cubicBezTo>
                  <a:lnTo>
                    <a:pt x="775301" y="775257"/>
                  </a:lnTo>
                  <a:lnTo>
                    <a:pt x="114761" y="782810"/>
                  </a:lnTo>
                  <a:cubicBezTo>
                    <a:pt x="52095" y="783521"/>
                    <a:pt x="718" y="733297"/>
                    <a:pt x="7" y="670631"/>
                  </a:cubicBezTo>
                  <a:cubicBezTo>
                    <a:pt x="-703" y="607966"/>
                    <a:pt x="49520" y="556589"/>
                    <a:pt x="112186" y="555878"/>
                  </a:cubicBezTo>
                  <a:lnTo>
                    <a:pt x="550944" y="550900"/>
                  </a:lnTo>
                  <a:lnTo>
                    <a:pt x="555922" y="112313"/>
                  </a:lnTo>
                  <a:cubicBezTo>
                    <a:pt x="556441" y="82281"/>
                    <a:pt x="568776" y="53663"/>
                    <a:pt x="590253" y="32664"/>
                  </a:cubicBezTo>
                  <a:cubicBezTo>
                    <a:pt x="634405" y="-11136"/>
                    <a:pt x="705704" y="-10850"/>
                    <a:pt x="749503" y="33301"/>
                  </a:cubicBezTo>
                  <a:cubicBezTo>
                    <a:pt x="749520" y="33318"/>
                    <a:pt x="749536" y="33334"/>
                    <a:pt x="749552" y="33350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84"/>
            <p:cNvSpPr/>
            <p:nvPr/>
          </p:nvSpPr>
          <p:spPr>
            <a:xfrm>
              <a:off x="7477866" y="3601031"/>
              <a:ext cx="658118" cy="1014951"/>
            </a:xfrm>
            <a:custGeom>
              <a:avLst/>
              <a:gdLst/>
              <a:ahLst/>
              <a:cxnLst/>
              <a:rect l="l" t="t" r="r" b="b"/>
              <a:pathLst>
                <a:path w="658118" h="1014951" extrusionOk="0">
                  <a:moveTo>
                    <a:pt x="115163" y="2"/>
                  </a:moveTo>
                  <a:cubicBezTo>
                    <a:pt x="145761" y="-24"/>
                    <a:pt x="175060" y="12365"/>
                    <a:pt x="196358" y="34334"/>
                  </a:cubicBezTo>
                  <a:lnTo>
                    <a:pt x="658118" y="506565"/>
                  </a:lnTo>
                  <a:lnTo>
                    <a:pt x="196358" y="978968"/>
                  </a:lnTo>
                  <a:cubicBezTo>
                    <a:pt x="153565" y="1024747"/>
                    <a:pt x="81764" y="1027169"/>
                    <a:pt x="35984" y="984377"/>
                  </a:cubicBezTo>
                  <a:cubicBezTo>
                    <a:pt x="-9796" y="941584"/>
                    <a:pt x="-12218" y="869782"/>
                    <a:pt x="30575" y="824003"/>
                  </a:cubicBezTo>
                  <a:cubicBezTo>
                    <a:pt x="31736" y="822760"/>
                    <a:pt x="32925" y="821545"/>
                    <a:pt x="34141" y="820356"/>
                  </a:cubicBezTo>
                  <a:lnTo>
                    <a:pt x="340722" y="506565"/>
                  </a:lnTo>
                  <a:lnTo>
                    <a:pt x="34141" y="192774"/>
                  </a:lnTo>
                  <a:cubicBezTo>
                    <a:pt x="13247" y="171332"/>
                    <a:pt x="1598" y="142549"/>
                    <a:pt x="1697" y="112610"/>
                  </a:cubicBezTo>
                  <a:cubicBezTo>
                    <a:pt x="1791" y="50324"/>
                    <a:pt x="52360" y="-93"/>
                    <a:pt x="114646" y="0"/>
                  </a:cubicBezTo>
                  <a:cubicBezTo>
                    <a:pt x="114818" y="0"/>
                    <a:pt x="114991" y="1"/>
                    <a:pt x="115163" y="2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84"/>
            <p:cNvSpPr/>
            <p:nvPr/>
          </p:nvSpPr>
          <p:spPr>
            <a:xfrm>
              <a:off x="370517" y="3593758"/>
              <a:ext cx="657324" cy="1011130"/>
            </a:xfrm>
            <a:custGeom>
              <a:avLst/>
              <a:gdLst/>
              <a:ahLst/>
              <a:cxnLst/>
              <a:rect l="l" t="t" r="r" b="b"/>
              <a:pathLst>
                <a:path w="657324" h="1011130" extrusionOk="0">
                  <a:moveTo>
                    <a:pt x="542954" y="1011131"/>
                  </a:moveTo>
                  <a:cubicBezTo>
                    <a:pt x="512424" y="1011071"/>
                    <a:pt x="483210" y="998692"/>
                    <a:pt x="461932" y="976799"/>
                  </a:cubicBezTo>
                  <a:lnTo>
                    <a:pt x="0" y="504568"/>
                  </a:lnTo>
                  <a:lnTo>
                    <a:pt x="461932" y="32337"/>
                  </a:lnTo>
                  <a:cubicBezTo>
                    <a:pt x="506738" y="-11474"/>
                    <a:pt x="578577" y="-10666"/>
                    <a:pt x="622387" y="34141"/>
                  </a:cubicBezTo>
                  <a:cubicBezTo>
                    <a:pt x="664811" y="77530"/>
                    <a:pt x="665587" y="146617"/>
                    <a:pt x="624149" y="190948"/>
                  </a:cubicBezTo>
                  <a:lnTo>
                    <a:pt x="318254" y="504568"/>
                  </a:lnTo>
                  <a:lnTo>
                    <a:pt x="625007" y="818359"/>
                  </a:lnTo>
                  <a:cubicBezTo>
                    <a:pt x="668807" y="863176"/>
                    <a:pt x="667982" y="935014"/>
                    <a:pt x="623165" y="978813"/>
                  </a:cubicBezTo>
                  <a:cubicBezTo>
                    <a:pt x="601954" y="999542"/>
                    <a:pt x="573470" y="1011142"/>
                    <a:pt x="543813" y="1011130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84"/>
            <p:cNvSpPr/>
            <p:nvPr/>
          </p:nvSpPr>
          <p:spPr>
            <a:xfrm>
              <a:off x="2103226" y="3693291"/>
              <a:ext cx="782675" cy="782691"/>
            </a:xfrm>
            <a:custGeom>
              <a:avLst/>
              <a:gdLst/>
              <a:ahLst/>
              <a:cxnLst/>
              <a:rect l="l" t="t" r="r" b="b"/>
              <a:pathLst>
                <a:path w="782675" h="782691" extrusionOk="0">
                  <a:moveTo>
                    <a:pt x="749467" y="749552"/>
                  </a:moveTo>
                  <a:cubicBezTo>
                    <a:pt x="727863" y="771133"/>
                    <a:pt x="698462" y="783079"/>
                    <a:pt x="667929" y="782682"/>
                  </a:cubicBezTo>
                  <a:lnTo>
                    <a:pt x="7389" y="775301"/>
                  </a:lnTo>
                  <a:lnTo>
                    <a:pt x="7" y="114761"/>
                  </a:lnTo>
                  <a:cubicBezTo>
                    <a:pt x="-704" y="52095"/>
                    <a:pt x="49520" y="718"/>
                    <a:pt x="112186" y="7"/>
                  </a:cubicBezTo>
                  <a:cubicBezTo>
                    <a:pt x="174852" y="-704"/>
                    <a:pt x="226228" y="49520"/>
                    <a:pt x="226939" y="112186"/>
                  </a:cubicBezTo>
                  <a:lnTo>
                    <a:pt x="231918" y="550944"/>
                  </a:lnTo>
                  <a:lnTo>
                    <a:pt x="670504" y="555922"/>
                  </a:lnTo>
                  <a:cubicBezTo>
                    <a:pt x="700529" y="556478"/>
                    <a:pt x="729133" y="568808"/>
                    <a:pt x="750153" y="590254"/>
                  </a:cubicBezTo>
                  <a:cubicBezTo>
                    <a:pt x="793783" y="634502"/>
                    <a:pt x="793476" y="705682"/>
                    <a:pt x="749467" y="749552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84"/>
            <p:cNvSpPr/>
            <p:nvPr/>
          </p:nvSpPr>
          <p:spPr>
            <a:xfrm>
              <a:off x="5027256" y="3987607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4"/>
                    <a:pt x="119817" y="239634"/>
                  </a:cubicBezTo>
                  <a:cubicBezTo>
                    <a:pt x="53644" y="239634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84"/>
            <p:cNvSpPr/>
            <p:nvPr/>
          </p:nvSpPr>
          <p:spPr>
            <a:xfrm>
              <a:off x="6814217" y="3987607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4" y="119817"/>
                  </a:moveTo>
                  <a:cubicBezTo>
                    <a:pt x="239634" y="185991"/>
                    <a:pt x="185990" y="239634"/>
                    <a:pt x="119817" y="239634"/>
                  </a:cubicBezTo>
                  <a:cubicBezTo>
                    <a:pt x="53644" y="239634"/>
                    <a:pt x="-1" y="185991"/>
                    <a:pt x="-1" y="119817"/>
                  </a:cubicBezTo>
                  <a:cubicBezTo>
                    <a:pt x="-1" y="53644"/>
                    <a:pt x="53644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84"/>
            <p:cNvSpPr/>
            <p:nvPr/>
          </p:nvSpPr>
          <p:spPr>
            <a:xfrm>
              <a:off x="3252140" y="3987607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4"/>
                    <a:pt x="119817" y="239634"/>
                  </a:cubicBezTo>
                  <a:cubicBezTo>
                    <a:pt x="53644" y="239634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84"/>
            <p:cNvSpPr/>
            <p:nvPr/>
          </p:nvSpPr>
          <p:spPr>
            <a:xfrm>
              <a:off x="1478054" y="3987607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4"/>
                    <a:pt x="119817" y="239634"/>
                  </a:cubicBezTo>
                  <a:cubicBezTo>
                    <a:pt x="53644" y="239634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84"/>
            <p:cNvSpPr/>
            <p:nvPr/>
          </p:nvSpPr>
          <p:spPr>
            <a:xfrm>
              <a:off x="4615529" y="1118165"/>
              <a:ext cx="1012874" cy="656425"/>
            </a:xfrm>
            <a:custGeom>
              <a:avLst/>
              <a:gdLst/>
              <a:ahLst/>
              <a:cxnLst/>
              <a:rect l="l" t="t" r="r" b="b"/>
              <a:pathLst>
                <a:path w="1012874" h="656425" extrusionOk="0">
                  <a:moveTo>
                    <a:pt x="1012874" y="113472"/>
                  </a:moveTo>
                  <a:cubicBezTo>
                    <a:pt x="1012900" y="144069"/>
                    <a:pt x="1000512" y="173368"/>
                    <a:pt x="978543" y="194666"/>
                  </a:cubicBezTo>
                  <a:lnTo>
                    <a:pt x="506311" y="656426"/>
                  </a:lnTo>
                  <a:lnTo>
                    <a:pt x="34080" y="194666"/>
                  </a:lnTo>
                  <a:cubicBezTo>
                    <a:pt x="-10715" y="150772"/>
                    <a:pt x="-11445" y="78875"/>
                    <a:pt x="32449" y="34080"/>
                  </a:cubicBezTo>
                  <a:cubicBezTo>
                    <a:pt x="76343" y="-10715"/>
                    <a:pt x="148240" y="-11445"/>
                    <a:pt x="193035" y="32449"/>
                  </a:cubicBezTo>
                  <a:lnTo>
                    <a:pt x="506483" y="339374"/>
                  </a:lnTo>
                  <a:lnTo>
                    <a:pt x="820102" y="32792"/>
                  </a:lnTo>
                  <a:cubicBezTo>
                    <a:pt x="841545" y="11898"/>
                    <a:pt x="870327" y="250"/>
                    <a:pt x="900266" y="349"/>
                  </a:cubicBezTo>
                  <a:cubicBezTo>
                    <a:pt x="962553" y="443"/>
                    <a:pt x="1012969" y="51013"/>
                    <a:pt x="1012875" y="113299"/>
                  </a:cubicBezTo>
                  <a:cubicBezTo>
                    <a:pt x="1012875" y="113357"/>
                    <a:pt x="1012875" y="113414"/>
                    <a:pt x="1012874" y="113472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84"/>
            <p:cNvSpPr/>
            <p:nvPr/>
          </p:nvSpPr>
          <p:spPr>
            <a:xfrm>
              <a:off x="6493542" y="1032789"/>
              <a:ext cx="786898" cy="782277"/>
            </a:xfrm>
            <a:custGeom>
              <a:avLst/>
              <a:gdLst/>
              <a:ahLst/>
              <a:cxnLst/>
              <a:rect l="l" t="t" r="r" b="b"/>
              <a:pathLst>
                <a:path w="786898" h="782277" extrusionOk="0">
                  <a:moveTo>
                    <a:pt x="752566" y="32683"/>
                  </a:moveTo>
                  <a:cubicBezTo>
                    <a:pt x="774604" y="54074"/>
                    <a:pt x="786997" y="83507"/>
                    <a:pt x="786898" y="114220"/>
                  </a:cubicBezTo>
                  <a:lnTo>
                    <a:pt x="779517" y="774760"/>
                  </a:lnTo>
                  <a:lnTo>
                    <a:pt x="118976" y="782142"/>
                  </a:lnTo>
                  <a:cubicBezTo>
                    <a:pt x="56385" y="785183"/>
                    <a:pt x="3178" y="736909"/>
                    <a:pt x="136" y="674317"/>
                  </a:cubicBezTo>
                  <a:cubicBezTo>
                    <a:pt x="-2906" y="611725"/>
                    <a:pt x="45369" y="558519"/>
                    <a:pt x="107961" y="555477"/>
                  </a:cubicBezTo>
                  <a:cubicBezTo>
                    <a:pt x="110773" y="555341"/>
                    <a:pt x="113588" y="555309"/>
                    <a:pt x="116401" y="555381"/>
                  </a:cubicBezTo>
                  <a:lnTo>
                    <a:pt x="555159" y="550403"/>
                  </a:lnTo>
                  <a:lnTo>
                    <a:pt x="559966" y="111645"/>
                  </a:lnTo>
                  <a:cubicBezTo>
                    <a:pt x="560511" y="81669"/>
                    <a:pt x="572846" y="53114"/>
                    <a:pt x="594297" y="32168"/>
                  </a:cubicBezTo>
                  <a:cubicBezTo>
                    <a:pt x="638337" y="-10922"/>
                    <a:pt x="708808" y="-10693"/>
                    <a:pt x="752566" y="32683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84"/>
            <p:cNvSpPr/>
            <p:nvPr/>
          </p:nvSpPr>
          <p:spPr>
            <a:xfrm>
              <a:off x="1231382" y="930675"/>
              <a:ext cx="657108" cy="1013007"/>
            </a:xfrm>
            <a:custGeom>
              <a:avLst/>
              <a:gdLst/>
              <a:ahLst/>
              <a:cxnLst/>
              <a:rect l="l" t="t" r="r" b="b"/>
              <a:pathLst>
                <a:path w="657108" h="1013007" extrusionOk="0">
                  <a:moveTo>
                    <a:pt x="542954" y="1013000"/>
                  </a:moveTo>
                  <a:cubicBezTo>
                    <a:pt x="512369" y="1012967"/>
                    <a:pt x="483091" y="1000587"/>
                    <a:pt x="461760" y="978668"/>
                  </a:cubicBezTo>
                  <a:lnTo>
                    <a:pt x="0" y="506608"/>
                  </a:lnTo>
                  <a:lnTo>
                    <a:pt x="461760" y="34377"/>
                  </a:lnTo>
                  <a:cubicBezTo>
                    <a:pt x="505560" y="-10607"/>
                    <a:pt x="577533" y="-11568"/>
                    <a:pt x="622518" y="32231"/>
                  </a:cubicBezTo>
                  <a:cubicBezTo>
                    <a:pt x="667503" y="76031"/>
                    <a:pt x="668463" y="148005"/>
                    <a:pt x="624664" y="192989"/>
                  </a:cubicBezTo>
                  <a:lnTo>
                    <a:pt x="317396" y="506608"/>
                  </a:lnTo>
                  <a:lnTo>
                    <a:pt x="624664" y="820227"/>
                  </a:lnTo>
                  <a:cubicBezTo>
                    <a:pt x="645599" y="841713"/>
                    <a:pt x="657251" y="870565"/>
                    <a:pt x="657107" y="900563"/>
                  </a:cubicBezTo>
                  <a:cubicBezTo>
                    <a:pt x="656922" y="962849"/>
                    <a:pt x="606279" y="1013192"/>
                    <a:pt x="543993" y="1013007"/>
                  </a:cubicBezTo>
                  <a:cubicBezTo>
                    <a:pt x="543647" y="1013006"/>
                    <a:pt x="543301" y="1013004"/>
                    <a:pt x="542954" y="1013000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84"/>
            <p:cNvSpPr/>
            <p:nvPr/>
          </p:nvSpPr>
          <p:spPr>
            <a:xfrm>
              <a:off x="2964305" y="1028033"/>
              <a:ext cx="782700" cy="786905"/>
            </a:xfrm>
            <a:custGeom>
              <a:avLst/>
              <a:gdLst/>
              <a:ahLst/>
              <a:cxnLst/>
              <a:rect l="l" t="t" r="r" b="b"/>
              <a:pathLst>
                <a:path w="782700" h="786905" extrusionOk="0">
                  <a:moveTo>
                    <a:pt x="749252" y="753767"/>
                  </a:moveTo>
                  <a:cubicBezTo>
                    <a:pt x="727626" y="775315"/>
                    <a:pt x="698240" y="787255"/>
                    <a:pt x="667714" y="786897"/>
                  </a:cubicBezTo>
                  <a:lnTo>
                    <a:pt x="7517" y="779516"/>
                  </a:lnTo>
                  <a:lnTo>
                    <a:pt x="136" y="118976"/>
                  </a:lnTo>
                  <a:cubicBezTo>
                    <a:pt x="-2906" y="56384"/>
                    <a:pt x="45369" y="3178"/>
                    <a:pt x="107961" y="136"/>
                  </a:cubicBezTo>
                  <a:cubicBezTo>
                    <a:pt x="170552" y="-2906"/>
                    <a:pt x="223759" y="45369"/>
                    <a:pt x="226801" y="107961"/>
                  </a:cubicBezTo>
                  <a:cubicBezTo>
                    <a:pt x="226937" y="110772"/>
                    <a:pt x="226969" y="113588"/>
                    <a:pt x="226897" y="116401"/>
                  </a:cubicBezTo>
                  <a:lnTo>
                    <a:pt x="231875" y="555159"/>
                  </a:lnTo>
                  <a:lnTo>
                    <a:pt x="670633" y="559966"/>
                  </a:lnTo>
                  <a:cubicBezTo>
                    <a:pt x="733387" y="560832"/>
                    <a:pt x="783557" y="612408"/>
                    <a:pt x="782690" y="675162"/>
                  </a:cubicBezTo>
                  <a:cubicBezTo>
                    <a:pt x="782282" y="704667"/>
                    <a:pt x="770414" y="732856"/>
                    <a:pt x="749595" y="75376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84"/>
            <p:cNvSpPr/>
            <p:nvPr/>
          </p:nvSpPr>
          <p:spPr>
            <a:xfrm>
              <a:off x="5888122" y="1326564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84"/>
            <p:cNvSpPr/>
            <p:nvPr/>
          </p:nvSpPr>
          <p:spPr>
            <a:xfrm>
              <a:off x="7675082" y="1326564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84"/>
            <p:cNvSpPr/>
            <p:nvPr/>
          </p:nvSpPr>
          <p:spPr>
            <a:xfrm>
              <a:off x="4112834" y="1326564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84"/>
            <p:cNvSpPr/>
            <p:nvPr/>
          </p:nvSpPr>
          <p:spPr>
            <a:xfrm>
              <a:off x="2338920" y="1326564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84"/>
            <p:cNvSpPr/>
            <p:nvPr/>
          </p:nvSpPr>
          <p:spPr>
            <a:xfrm>
              <a:off x="586977" y="1326564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84"/>
            <p:cNvSpPr/>
            <p:nvPr/>
          </p:nvSpPr>
          <p:spPr>
            <a:xfrm>
              <a:off x="2987505" y="2831898"/>
              <a:ext cx="782649" cy="782462"/>
            </a:xfrm>
            <a:custGeom>
              <a:avLst/>
              <a:gdLst/>
              <a:ahLst/>
              <a:cxnLst/>
              <a:rect l="l" t="t" r="r" b="b"/>
              <a:pathLst>
                <a:path w="782649" h="782462" extrusionOk="0">
                  <a:moveTo>
                    <a:pt x="749398" y="33236"/>
                  </a:moveTo>
                  <a:cubicBezTo>
                    <a:pt x="793719" y="77538"/>
                    <a:pt x="793735" y="149380"/>
                    <a:pt x="749433" y="193701"/>
                  </a:cubicBezTo>
                  <a:cubicBezTo>
                    <a:pt x="749422" y="193713"/>
                    <a:pt x="749410" y="193725"/>
                    <a:pt x="749398" y="193736"/>
                  </a:cubicBezTo>
                  <a:lnTo>
                    <a:pt x="193741" y="749222"/>
                  </a:lnTo>
                  <a:cubicBezTo>
                    <a:pt x="149420" y="793543"/>
                    <a:pt x="77562" y="793543"/>
                    <a:pt x="33241" y="749222"/>
                  </a:cubicBezTo>
                  <a:cubicBezTo>
                    <a:pt x="-11080" y="704901"/>
                    <a:pt x="-11080" y="633043"/>
                    <a:pt x="33241" y="588722"/>
                  </a:cubicBezTo>
                  <a:lnTo>
                    <a:pt x="589070" y="33236"/>
                  </a:lnTo>
                  <a:cubicBezTo>
                    <a:pt x="633284" y="-11037"/>
                    <a:pt x="705018" y="-11085"/>
                    <a:pt x="749292" y="33130"/>
                  </a:cubicBezTo>
                  <a:cubicBezTo>
                    <a:pt x="749327" y="33165"/>
                    <a:pt x="749363" y="33201"/>
                    <a:pt x="749398" y="33236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84"/>
            <p:cNvSpPr/>
            <p:nvPr/>
          </p:nvSpPr>
          <p:spPr>
            <a:xfrm>
              <a:off x="6531042" y="2832155"/>
              <a:ext cx="782649" cy="782548"/>
            </a:xfrm>
            <a:custGeom>
              <a:avLst/>
              <a:gdLst/>
              <a:ahLst/>
              <a:cxnLst/>
              <a:rect l="l" t="t" r="r" b="b"/>
              <a:pathLst>
                <a:path w="782649" h="782548" extrusionOk="0">
                  <a:moveTo>
                    <a:pt x="749398" y="32979"/>
                  </a:moveTo>
                  <a:cubicBezTo>
                    <a:pt x="793719" y="77281"/>
                    <a:pt x="793735" y="149124"/>
                    <a:pt x="749433" y="193444"/>
                  </a:cubicBezTo>
                  <a:cubicBezTo>
                    <a:pt x="749422" y="193456"/>
                    <a:pt x="749410" y="193468"/>
                    <a:pt x="749398" y="193479"/>
                  </a:cubicBezTo>
                  <a:lnTo>
                    <a:pt x="193741" y="749308"/>
                  </a:lnTo>
                  <a:cubicBezTo>
                    <a:pt x="149420" y="793629"/>
                    <a:pt x="77562" y="793629"/>
                    <a:pt x="33241" y="749308"/>
                  </a:cubicBezTo>
                  <a:cubicBezTo>
                    <a:pt x="-11080" y="704987"/>
                    <a:pt x="-11080" y="633129"/>
                    <a:pt x="33241" y="588808"/>
                  </a:cubicBezTo>
                  <a:lnTo>
                    <a:pt x="589585" y="32979"/>
                  </a:lnTo>
                  <a:cubicBezTo>
                    <a:pt x="633782" y="-10993"/>
                    <a:pt x="705201" y="-10993"/>
                    <a:pt x="749398" y="32979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84"/>
            <p:cNvSpPr/>
            <p:nvPr/>
          </p:nvSpPr>
          <p:spPr>
            <a:xfrm>
              <a:off x="4747343" y="2827946"/>
              <a:ext cx="782821" cy="782820"/>
            </a:xfrm>
            <a:custGeom>
              <a:avLst/>
              <a:gdLst/>
              <a:ahLst/>
              <a:cxnLst/>
              <a:rect l="l" t="t" r="r" b="b"/>
              <a:pathLst>
                <a:path w="782821" h="782820" extrusionOk="0">
                  <a:moveTo>
                    <a:pt x="749570" y="749570"/>
                  </a:moveTo>
                  <a:cubicBezTo>
                    <a:pt x="705268" y="793891"/>
                    <a:pt x="633426" y="793907"/>
                    <a:pt x="589105" y="749605"/>
                  </a:cubicBezTo>
                  <a:cubicBezTo>
                    <a:pt x="589093" y="749593"/>
                    <a:pt x="589081" y="749582"/>
                    <a:pt x="589070" y="749570"/>
                  </a:cubicBezTo>
                  <a:lnTo>
                    <a:pt x="33241" y="193741"/>
                  </a:lnTo>
                  <a:cubicBezTo>
                    <a:pt x="-11080" y="149420"/>
                    <a:pt x="-11080" y="77562"/>
                    <a:pt x="33241" y="33241"/>
                  </a:cubicBezTo>
                  <a:cubicBezTo>
                    <a:pt x="77562" y="-11080"/>
                    <a:pt x="149420" y="-11080"/>
                    <a:pt x="193741" y="33241"/>
                  </a:cubicBezTo>
                  <a:lnTo>
                    <a:pt x="749570" y="589069"/>
                  </a:lnTo>
                  <a:cubicBezTo>
                    <a:pt x="793891" y="633371"/>
                    <a:pt x="793907" y="705214"/>
                    <a:pt x="749605" y="749534"/>
                  </a:cubicBezTo>
                  <a:cubicBezTo>
                    <a:pt x="749594" y="749546"/>
                    <a:pt x="749582" y="749558"/>
                    <a:pt x="749570" y="749570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84"/>
            <p:cNvSpPr/>
            <p:nvPr/>
          </p:nvSpPr>
          <p:spPr>
            <a:xfrm>
              <a:off x="1202758" y="2825956"/>
              <a:ext cx="784985" cy="784810"/>
            </a:xfrm>
            <a:custGeom>
              <a:avLst/>
              <a:gdLst/>
              <a:ahLst/>
              <a:cxnLst/>
              <a:rect l="l" t="t" r="r" b="b"/>
              <a:pathLst>
                <a:path w="784985" h="784810" extrusionOk="0">
                  <a:moveTo>
                    <a:pt x="751991" y="751560"/>
                  </a:moveTo>
                  <a:cubicBezTo>
                    <a:pt x="707689" y="795881"/>
                    <a:pt x="635847" y="795896"/>
                    <a:pt x="591526" y="751595"/>
                  </a:cubicBezTo>
                  <a:cubicBezTo>
                    <a:pt x="591514" y="751583"/>
                    <a:pt x="591502" y="751571"/>
                    <a:pt x="591491" y="751560"/>
                  </a:cubicBezTo>
                  <a:lnTo>
                    <a:pt x="35319" y="195731"/>
                  </a:lnTo>
                  <a:cubicBezTo>
                    <a:pt x="-10115" y="152571"/>
                    <a:pt x="-11958" y="80752"/>
                    <a:pt x="31202" y="35319"/>
                  </a:cubicBezTo>
                  <a:cubicBezTo>
                    <a:pt x="74361" y="-10115"/>
                    <a:pt x="146180" y="-11958"/>
                    <a:pt x="191614" y="31202"/>
                  </a:cubicBezTo>
                  <a:cubicBezTo>
                    <a:pt x="192992" y="32511"/>
                    <a:pt x="194337" y="33854"/>
                    <a:pt x="195647" y="35231"/>
                  </a:cubicBezTo>
                  <a:lnTo>
                    <a:pt x="751476" y="591059"/>
                  </a:lnTo>
                  <a:cubicBezTo>
                    <a:pt x="795939" y="635218"/>
                    <a:pt x="796186" y="707061"/>
                    <a:pt x="752027" y="751524"/>
                  </a:cubicBezTo>
                  <a:cubicBezTo>
                    <a:pt x="752015" y="751536"/>
                    <a:pt x="752003" y="751548"/>
                    <a:pt x="751991" y="751560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84"/>
            <p:cNvSpPr/>
            <p:nvPr/>
          </p:nvSpPr>
          <p:spPr>
            <a:xfrm>
              <a:off x="4138926" y="3109061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84"/>
            <p:cNvSpPr/>
            <p:nvPr/>
          </p:nvSpPr>
          <p:spPr>
            <a:xfrm>
              <a:off x="5917132" y="3109061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84"/>
            <p:cNvSpPr/>
            <p:nvPr/>
          </p:nvSpPr>
          <p:spPr>
            <a:xfrm>
              <a:off x="7688986" y="3109061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84"/>
            <p:cNvSpPr/>
            <p:nvPr/>
          </p:nvSpPr>
          <p:spPr>
            <a:xfrm>
              <a:off x="2367930" y="3109061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84"/>
            <p:cNvSpPr/>
            <p:nvPr/>
          </p:nvSpPr>
          <p:spPr>
            <a:xfrm>
              <a:off x="578909" y="3109061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84"/>
            <p:cNvSpPr/>
            <p:nvPr/>
          </p:nvSpPr>
          <p:spPr>
            <a:xfrm>
              <a:off x="3840817" y="173602"/>
              <a:ext cx="782720" cy="782805"/>
            </a:xfrm>
            <a:custGeom>
              <a:avLst/>
              <a:gdLst/>
              <a:ahLst/>
              <a:cxnLst/>
              <a:rect l="l" t="t" r="r" b="b"/>
              <a:pathLst>
                <a:path w="782720" h="782805" extrusionOk="0">
                  <a:moveTo>
                    <a:pt x="749398" y="33236"/>
                  </a:moveTo>
                  <a:cubicBezTo>
                    <a:pt x="793719" y="77404"/>
                    <a:pt x="793844" y="149137"/>
                    <a:pt x="749676" y="193458"/>
                  </a:cubicBezTo>
                  <a:cubicBezTo>
                    <a:pt x="749584" y="193551"/>
                    <a:pt x="749491" y="193644"/>
                    <a:pt x="749398" y="193737"/>
                  </a:cubicBezTo>
                  <a:lnTo>
                    <a:pt x="193741" y="749565"/>
                  </a:lnTo>
                  <a:cubicBezTo>
                    <a:pt x="149420" y="793886"/>
                    <a:pt x="77562" y="793886"/>
                    <a:pt x="33241" y="749565"/>
                  </a:cubicBezTo>
                  <a:cubicBezTo>
                    <a:pt x="-11080" y="705244"/>
                    <a:pt x="-11080" y="633386"/>
                    <a:pt x="33241" y="589065"/>
                  </a:cubicBezTo>
                  <a:lnTo>
                    <a:pt x="589070" y="33236"/>
                  </a:lnTo>
                  <a:cubicBezTo>
                    <a:pt x="633284" y="-11037"/>
                    <a:pt x="705018" y="-11085"/>
                    <a:pt x="749292" y="33130"/>
                  </a:cubicBezTo>
                  <a:cubicBezTo>
                    <a:pt x="749327" y="33165"/>
                    <a:pt x="749363" y="33201"/>
                    <a:pt x="749398" y="33236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84"/>
            <p:cNvSpPr/>
            <p:nvPr/>
          </p:nvSpPr>
          <p:spPr>
            <a:xfrm>
              <a:off x="7384576" y="173602"/>
              <a:ext cx="783013" cy="782927"/>
            </a:xfrm>
            <a:custGeom>
              <a:avLst/>
              <a:gdLst/>
              <a:ahLst/>
              <a:cxnLst/>
              <a:rect l="l" t="t" r="r" b="b"/>
              <a:pathLst>
                <a:path w="783013" h="782927" extrusionOk="0">
                  <a:moveTo>
                    <a:pt x="749691" y="33236"/>
                  </a:moveTo>
                  <a:cubicBezTo>
                    <a:pt x="794012" y="77404"/>
                    <a:pt x="794136" y="149137"/>
                    <a:pt x="749969" y="193458"/>
                  </a:cubicBezTo>
                  <a:cubicBezTo>
                    <a:pt x="749876" y="193551"/>
                    <a:pt x="749784" y="193644"/>
                    <a:pt x="749691" y="193737"/>
                  </a:cubicBezTo>
                  <a:lnTo>
                    <a:pt x="194034" y="749565"/>
                  </a:lnTo>
                  <a:cubicBezTo>
                    <a:pt x="149713" y="793981"/>
                    <a:pt x="77778" y="794058"/>
                    <a:pt x="33362" y="749737"/>
                  </a:cubicBezTo>
                  <a:cubicBezTo>
                    <a:pt x="-11054" y="705416"/>
                    <a:pt x="-11130" y="633481"/>
                    <a:pt x="33190" y="589065"/>
                  </a:cubicBezTo>
                  <a:lnTo>
                    <a:pt x="589362" y="33236"/>
                  </a:lnTo>
                  <a:cubicBezTo>
                    <a:pt x="633577" y="-11037"/>
                    <a:pt x="705311" y="-11085"/>
                    <a:pt x="749585" y="33130"/>
                  </a:cubicBezTo>
                  <a:cubicBezTo>
                    <a:pt x="749620" y="33165"/>
                    <a:pt x="749655" y="33201"/>
                    <a:pt x="749691" y="33236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84"/>
            <p:cNvSpPr/>
            <p:nvPr/>
          </p:nvSpPr>
          <p:spPr>
            <a:xfrm>
              <a:off x="5602694" y="172120"/>
              <a:ext cx="780781" cy="780693"/>
            </a:xfrm>
            <a:custGeom>
              <a:avLst/>
              <a:gdLst/>
              <a:ahLst/>
              <a:cxnLst/>
              <a:rect l="l" t="t" r="r" b="b"/>
              <a:pathLst>
                <a:path w="780781" h="780693" extrusionOk="0">
                  <a:moveTo>
                    <a:pt x="747531" y="747442"/>
                  </a:moveTo>
                  <a:cubicBezTo>
                    <a:pt x="703229" y="791763"/>
                    <a:pt x="631387" y="791779"/>
                    <a:pt x="587065" y="747477"/>
                  </a:cubicBezTo>
                  <a:cubicBezTo>
                    <a:pt x="587054" y="747466"/>
                    <a:pt x="587042" y="747454"/>
                    <a:pt x="587030" y="747442"/>
                  </a:cubicBezTo>
                  <a:lnTo>
                    <a:pt x="31201" y="191614"/>
                  </a:lnTo>
                  <a:cubicBezTo>
                    <a:pt x="-11958" y="146180"/>
                    <a:pt x="-10115" y="74361"/>
                    <a:pt x="35318" y="31201"/>
                  </a:cubicBezTo>
                  <a:cubicBezTo>
                    <a:pt x="79146" y="-10433"/>
                    <a:pt x="147919" y="-10396"/>
                    <a:pt x="191702" y="31285"/>
                  </a:cubicBezTo>
                  <a:lnTo>
                    <a:pt x="747531" y="586942"/>
                  </a:lnTo>
                  <a:cubicBezTo>
                    <a:pt x="791852" y="631244"/>
                    <a:pt x="791868" y="703086"/>
                    <a:pt x="747566" y="747407"/>
                  </a:cubicBezTo>
                  <a:cubicBezTo>
                    <a:pt x="747554" y="747419"/>
                    <a:pt x="747542" y="747431"/>
                    <a:pt x="747531" y="747442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84"/>
            <p:cNvSpPr/>
            <p:nvPr/>
          </p:nvSpPr>
          <p:spPr>
            <a:xfrm>
              <a:off x="2058698" y="170200"/>
              <a:ext cx="782613" cy="782613"/>
            </a:xfrm>
            <a:custGeom>
              <a:avLst/>
              <a:gdLst/>
              <a:ahLst/>
              <a:cxnLst/>
              <a:rect l="l" t="t" r="r" b="b"/>
              <a:pathLst>
                <a:path w="782613" h="782613" extrusionOk="0">
                  <a:moveTo>
                    <a:pt x="749363" y="749362"/>
                  </a:moveTo>
                  <a:cubicBezTo>
                    <a:pt x="705061" y="793683"/>
                    <a:pt x="633219" y="793699"/>
                    <a:pt x="588898" y="749398"/>
                  </a:cubicBezTo>
                  <a:cubicBezTo>
                    <a:pt x="588886" y="749386"/>
                    <a:pt x="588874" y="749374"/>
                    <a:pt x="588863" y="749362"/>
                  </a:cubicBezTo>
                  <a:lnTo>
                    <a:pt x="33205" y="193534"/>
                  </a:lnTo>
                  <a:cubicBezTo>
                    <a:pt x="-11068" y="149260"/>
                    <a:pt x="-11068" y="77479"/>
                    <a:pt x="33205" y="33205"/>
                  </a:cubicBezTo>
                  <a:cubicBezTo>
                    <a:pt x="77479" y="-11068"/>
                    <a:pt x="149260" y="-11068"/>
                    <a:pt x="193534" y="33205"/>
                  </a:cubicBezTo>
                  <a:lnTo>
                    <a:pt x="749363" y="588862"/>
                  </a:lnTo>
                  <a:cubicBezTo>
                    <a:pt x="793684" y="633164"/>
                    <a:pt x="793700" y="705006"/>
                    <a:pt x="749398" y="749327"/>
                  </a:cubicBezTo>
                  <a:cubicBezTo>
                    <a:pt x="749386" y="749339"/>
                    <a:pt x="749375" y="749351"/>
                    <a:pt x="749363" y="749362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84"/>
            <p:cNvSpPr/>
            <p:nvPr/>
          </p:nvSpPr>
          <p:spPr>
            <a:xfrm>
              <a:off x="4992238" y="451108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84"/>
            <p:cNvSpPr/>
            <p:nvPr/>
          </p:nvSpPr>
          <p:spPr>
            <a:xfrm>
              <a:off x="261642" y="173587"/>
              <a:ext cx="780693" cy="780781"/>
            </a:xfrm>
            <a:custGeom>
              <a:avLst/>
              <a:gdLst/>
              <a:ahLst/>
              <a:cxnLst/>
              <a:rect l="l" t="t" r="r" b="b"/>
              <a:pathLst>
                <a:path w="780693" h="780781" extrusionOk="0">
                  <a:moveTo>
                    <a:pt x="747442" y="33251"/>
                  </a:moveTo>
                  <a:cubicBezTo>
                    <a:pt x="791763" y="77553"/>
                    <a:pt x="791779" y="149395"/>
                    <a:pt x="747478" y="193716"/>
                  </a:cubicBezTo>
                  <a:cubicBezTo>
                    <a:pt x="747466" y="193728"/>
                    <a:pt x="747454" y="193740"/>
                    <a:pt x="747442" y="193751"/>
                  </a:cubicBezTo>
                  <a:lnTo>
                    <a:pt x="191614" y="749580"/>
                  </a:lnTo>
                  <a:cubicBezTo>
                    <a:pt x="146180" y="792740"/>
                    <a:pt x="74361" y="790896"/>
                    <a:pt x="31201" y="745463"/>
                  </a:cubicBezTo>
                  <a:cubicBezTo>
                    <a:pt x="-10433" y="701635"/>
                    <a:pt x="-10396" y="632863"/>
                    <a:pt x="31285" y="589080"/>
                  </a:cubicBezTo>
                  <a:lnTo>
                    <a:pt x="586942" y="33251"/>
                  </a:lnTo>
                  <a:cubicBezTo>
                    <a:pt x="631244" y="-11070"/>
                    <a:pt x="703086" y="-11086"/>
                    <a:pt x="747407" y="33216"/>
                  </a:cubicBezTo>
                  <a:cubicBezTo>
                    <a:pt x="747419" y="33228"/>
                    <a:pt x="747431" y="33239"/>
                    <a:pt x="747442" y="33251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84"/>
            <p:cNvSpPr/>
            <p:nvPr/>
          </p:nvSpPr>
          <p:spPr>
            <a:xfrm>
              <a:off x="1411108" y="451108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84"/>
            <p:cNvSpPr/>
            <p:nvPr/>
          </p:nvSpPr>
          <p:spPr>
            <a:xfrm>
              <a:off x="6770444" y="451108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0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0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84"/>
            <p:cNvSpPr/>
            <p:nvPr/>
          </p:nvSpPr>
          <p:spPr>
            <a:xfrm>
              <a:off x="3221242" y="451108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84"/>
            <p:cNvSpPr/>
            <p:nvPr/>
          </p:nvSpPr>
          <p:spPr>
            <a:xfrm>
              <a:off x="4141329" y="4874735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0"/>
                    <a:pt x="185991" y="239635"/>
                    <a:pt x="119817" y="239635"/>
                  </a:cubicBezTo>
                  <a:cubicBezTo>
                    <a:pt x="53644" y="239635"/>
                    <a:pt x="0" y="185990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84"/>
            <p:cNvSpPr/>
            <p:nvPr/>
          </p:nvSpPr>
          <p:spPr>
            <a:xfrm>
              <a:off x="5913184" y="4874735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0"/>
                    <a:pt x="185990" y="239635"/>
                    <a:pt x="119817" y="239635"/>
                  </a:cubicBezTo>
                  <a:cubicBezTo>
                    <a:pt x="53644" y="239635"/>
                    <a:pt x="0" y="185990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0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84"/>
            <p:cNvSpPr/>
            <p:nvPr/>
          </p:nvSpPr>
          <p:spPr>
            <a:xfrm>
              <a:off x="7687956" y="4874735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0"/>
                    <a:pt x="185991" y="239635"/>
                    <a:pt x="119817" y="239635"/>
                  </a:cubicBezTo>
                  <a:cubicBezTo>
                    <a:pt x="53644" y="239635"/>
                    <a:pt x="0" y="185990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84"/>
            <p:cNvSpPr/>
            <p:nvPr/>
          </p:nvSpPr>
          <p:spPr>
            <a:xfrm>
              <a:off x="2356772" y="4874735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0"/>
                    <a:pt x="185991" y="239635"/>
                    <a:pt x="119817" y="239635"/>
                  </a:cubicBezTo>
                  <a:cubicBezTo>
                    <a:pt x="53644" y="239635"/>
                    <a:pt x="0" y="185990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84"/>
            <p:cNvSpPr/>
            <p:nvPr/>
          </p:nvSpPr>
          <p:spPr>
            <a:xfrm>
              <a:off x="578909" y="4874735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0"/>
                    <a:pt x="185991" y="239635"/>
                    <a:pt x="119817" y="239635"/>
                  </a:cubicBezTo>
                  <a:cubicBezTo>
                    <a:pt x="53644" y="239635"/>
                    <a:pt x="0" y="185990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84"/>
            <p:cNvSpPr/>
            <p:nvPr/>
          </p:nvSpPr>
          <p:spPr>
            <a:xfrm>
              <a:off x="2906807" y="4540826"/>
              <a:ext cx="909350" cy="909264"/>
            </a:xfrm>
            <a:custGeom>
              <a:avLst/>
              <a:gdLst/>
              <a:ahLst/>
              <a:cxnLst/>
              <a:rect l="l" t="t" r="r" b="b"/>
              <a:pathLst>
                <a:path w="909350" h="909264" extrusionOk="0">
                  <a:moveTo>
                    <a:pt x="768814" y="140623"/>
                  </a:moveTo>
                  <a:cubicBezTo>
                    <a:pt x="956196" y="328270"/>
                    <a:pt x="956196" y="632226"/>
                    <a:pt x="768814" y="819874"/>
                  </a:cubicBezTo>
                  <a:lnTo>
                    <a:pt x="714570" y="873946"/>
                  </a:lnTo>
                  <a:cubicBezTo>
                    <a:pt x="671410" y="919380"/>
                    <a:pt x="599591" y="921223"/>
                    <a:pt x="554157" y="878063"/>
                  </a:cubicBezTo>
                  <a:cubicBezTo>
                    <a:pt x="508724" y="834903"/>
                    <a:pt x="506880" y="763084"/>
                    <a:pt x="550040" y="717650"/>
                  </a:cubicBezTo>
                  <a:cubicBezTo>
                    <a:pt x="551349" y="716273"/>
                    <a:pt x="552693" y="714927"/>
                    <a:pt x="554069" y="713617"/>
                  </a:cubicBezTo>
                  <a:lnTo>
                    <a:pt x="610201" y="657485"/>
                  </a:lnTo>
                  <a:cubicBezTo>
                    <a:pt x="709077" y="558610"/>
                    <a:pt x="730362" y="419567"/>
                    <a:pt x="610201" y="299063"/>
                  </a:cubicBezTo>
                  <a:cubicBezTo>
                    <a:pt x="497422" y="186284"/>
                    <a:pt x="350654" y="200188"/>
                    <a:pt x="251779" y="299063"/>
                  </a:cubicBezTo>
                  <a:lnTo>
                    <a:pt x="195647" y="355195"/>
                  </a:lnTo>
                  <a:cubicBezTo>
                    <a:pt x="152439" y="400582"/>
                    <a:pt x="80618" y="402349"/>
                    <a:pt x="35231" y="359140"/>
                  </a:cubicBezTo>
                  <a:cubicBezTo>
                    <a:pt x="-10157" y="315932"/>
                    <a:pt x="-11923" y="244111"/>
                    <a:pt x="31285" y="198724"/>
                  </a:cubicBezTo>
                  <a:cubicBezTo>
                    <a:pt x="32596" y="197347"/>
                    <a:pt x="33941" y="196004"/>
                    <a:pt x="35319" y="194695"/>
                  </a:cubicBezTo>
                  <a:lnTo>
                    <a:pt x="89391" y="140623"/>
                  </a:lnTo>
                  <a:cubicBezTo>
                    <a:pt x="277058" y="-46874"/>
                    <a:pt x="581146" y="-46874"/>
                    <a:pt x="768814" y="140623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84"/>
            <p:cNvSpPr/>
            <p:nvPr/>
          </p:nvSpPr>
          <p:spPr>
            <a:xfrm>
              <a:off x="1274296" y="4513567"/>
              <a:ext cx="670324" cy="960770"/>
            </a:xfrm>
            <a:custGeom>
              <a:avLst/>
              <a:gdLst/>
              <a:ahLst/>
              <a:cxnLst/>
              <a:rect l="l" t="t" r="r" b="b"/>
              <a:pathLst>
                <a:path w="670324" h="960770" extrusionOk="0">
                  <a:moveTo>
                    <a:pt x="670325" y="480128"/>
                  </a:moveTo>
                  <a:cubicBezTo>
                    <a:pt x="670325" y="745579"/>
                    <a:pt x="455134" y="960770"/>
                    <a:pt x="189682" y="960770"/>
                  </a:cubicBezTo>
                  <a:lnTo>
                    <a:pt x="113466" y="960770"/>
                  </a:lnTo>
                  <a:cubicBezTo>
                    <a:pt x="50800" y="960770"/>
                    <a:pt x="0" y="909969"/>
                    <a:pt x="0" y="847304"/>
                  </a:cubicBezTo>
                  <a:cubicBezTo>
                    <a:pt x="0" y="784639"/>
                    <a:pt x="50800" y="733839"/>
                    <a:pt x="113466" y="733839"/>
                  </a:cubicBezTo>
                  <a:lnTo>
                    <a:pt x="192772" y="733838"/>
                  </a:lnTo>
                  <a:cubicBezTo>
                    <a:pt x="332502" y="733838"/>
                    <a:pt x="446311" y="650928"/>
                    <a:pt x="446311" y="480471"/>
                  </a:cubicBezTo>
                  <a:cubicBezTo>
                    <a:pt x="446311" y="320829"/>
                    <a:pt x="332502" y="226932"/>
                    <a:pt x="192772" y="226932"/>
                  </a:cubicBezTo>
                  <a:lnTo>
                    <a:pt x="113466" y="226932"/>
                  </a:lnTo>
                  <a:cubicBezTo>
                    <a:pt x="50800" y="226932"/>
                    <a:pt x="0" y="176131"/>
                    <a:pt x="0" y="113466"/>
                  </a:cubicBezTo>
                  <a:cubicBezTo>
                    <a:pt x="0" y="50801"/>
                    <a:pt x="50800" y="0"/>
                    <a:pt x="113466" y="0"/>
                  </a:cubicBezTo>
                  <a:lnTo>
                    <a:pt x="190025" y="0"/>
                  </a:lnTo>
                  <a:cubicBezTo>
                    <a:pt x="455142" y="189"/>
                    <a:pt x="670041" y="215011"/>
                    <a:pt x="670325" y="480128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4"/>
            <p:cNvSpPr/>
            <p:nvPr/>
          </p:nvSpPr>
          <p:spPr>
            <a:xfrm>
              <a:off x="4666946" y="4659304"/>
              <a:ext cx="960770" cy="671011"/>
            </a:xfrm>
            <a:custGeom>
              <a:avLst/>
              <a:gdLst/>
              <a:ahLst/>
              <a:cxnLst/>
              <a:rect l="l" t="t" r="r" b="b"/>
              <a:pathLst>
                <a:path w="960770" h="671011" extrusionOk="0">
                  <a:moveTo>
                    <a:pt x="480128" y="0"/>
                  </a:moveTo>
                  <a:cubicBezTo>
                    <a:pt x="745579" y="0"/>
                    <a:pt x="960770" y="215191"/>
                    <a:pt x="960770" y="480643"/>
                  </a:cubicBezTo>
                  <a:lnTo>
                    <a:pt x="960770" y="557546"/>
                  </a:lnTo>
                  <a:cubicBezTo>
                    <a:pt x="960770" y="620211"/>
                    <a:pt x="909970" y="671011"/>
                    <a:pt x="847304" y="671011"/>
                  </a:cubicBezTo>
                  <a:cubicBezTo>
                    <a:pt x="784639" y="671011"/>
                    <a:pt x="733839" y="620211"/>
                    <a:pt x="733839" y="557546"/>
                  </a:cubicBezTo>
                  <a:lnTo>
                    <a:pt x="733838" y="478240"/>
                  </a:lnTo>
                  <a:cubicBezTo>
                    <a:pt x="733838" y="338510"/>
                    <a:pt x="650928" y="224700"/>
                    <a:pt x="480299" y="224700"/>
                  </a:cubicBezTo>
                  <a:cubicBezTo>
                    <a:pt x="320829" y="224700"/>
                    <a:pt x="226932" y="338510"/>
                    <a:pt x="226932" y="478240"/>
                  </a:cubicBezTo>
                  <a:lnTo>
                    <a:pt x="226932" y="557546"/>
                  </a:lnTo>
                  <a:cubicBezTo>
                    <a:pt x="226932" y="620211"/>
                    <a:pt x="176131" y="671011"/>
                    <a:pt x="113466" y="671011"/>
                  </a:cubicBezTo>
                  <a:cubicBezTo>
                    <a:pt x="50801" y="671011"/>
                    <a:pt x="1" y="620211"/>
                    <a:pt x="1" y="557546"/>
                  </a:cubicBezTo>
                  <a:lnTo>
                    <a:pt x="0" y="480299"/>
                  </a:lnTo>
                  <a:cubicBezTo>
                    <a:pt x="189" y="215183"/>
                    <a:pt x="215011" y="284"/>
                    <a:pt x="480128" y="0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84"/>
            <p:cNvSpPr/>
            <p:nvPr/>
          </p:nvSpPr>
          <p:spPr>
            <a:xfrm>
              <a:off x="6480735" y="4540911"/>
              <a:ext cx="906930" cy="906378"/>
            </a:xfrm>
            <a:custGeom>
              <a:avLst/>
              <a:gdLst/>
              <a:ahLst/>
              <a:cxnLst/>
              <a:rect l="l" t="t" r="r" b="b"/>
              <a:pathLst>
                <a:path w="906930" h="906378" extrusionOk="0">
                  <a:moveTo>
                    <a:pt x="140194" y="140537"/>
                  </a:moveTo>
                  <a:cubicBezTo>
                    <a:pt x="327842" y="-46846"/>
                    <a:pt x="631798" y="-46846"/>
                    <a:pt x="819446" y="140537"/>
                  </a:cubicBezTo>
                  <a:lnTo>
                    <a:pt x="873690" y="194609"/>
                  </a:lnTo>
                  <a:cubicBezTo>
                    <a:pt x="918011" y="238930"/>
                    <a:pt x="918011" y="310789"/>
                    <a:pt x="873690" y="355110"/>
                  </a:cubicBezTo>
                  <a:cubicBezTo>
                    <a:pt x="829368" y="399431"/>
                    <a:pt x="757510" y="399431"/>
                    <a:pt x="713189" y="355110"/>
                  </a:cubicBezTo>
                  <a:lnTo>
                    <a:pt x="657057" y="298291"/>
                  </a:lnTo>
                  <a:cubicBezTo>
                    <a:pt x="558182" y="199416"/>
                    <a:pt x="419311" y="178130"/>
                    <a:pt x="298635" y="298291"/>
                  </a:cubicBezTo>
                  <a:cubicBezTo>
                    <a:pt x="185856" y="411070"/>
                    <a:pt x="199932" y="557838"/>
                    <a:pt x="298635" y="656713"/>
                  </a:cubicBezTo>
                  <a:lnTo>
                    <a:pt x="354767" y="712845"/>
                  </a:lnTo>
                  <a:cubicBezTo>
                    <a:pt x="399040" y="757118"/>
                    <a:pt x="399040" y="828900"/>
                    <a:pt x="354767" y="873173"/>
                  </a:cubicBezTo>
                  <a:cubicBezTo>
                    <a:pt x="310494" y="917447"/>
                    <a:pt x="238712" y="917447"/>
                    <a:pt x="194438" y="873173"/>
                  </a:cubicBezTo>
                  <a:lnTo>
                    <a:pt x="140194" y="819101"/>
                  </a:lnTo>
                  <a:cubicBezTo>
                    <a:pt x="-46731" y="631533"/>
                    <a:pt x="-46731" y="328105"/>
                    <a:pt x="140194" y="14053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4"/>
            <p:cNvSpPr/>
            <p:nvPr/>
          </p:nvSpPr>
          <p:spPr>
            <a:xfrm>
              <a:off x="3249737" y="2207341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4"/>
            <p:cNvSpPr/>
            <p:nvPr/>
          </p:nvSpPr>
          <p:spPr>
            <a:xfrm>
              <a:off x="5021420" y="2207341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4" y="119817"/>
                  </a:moveTo>
                  <a:cubicBezTo>
                    <a:pt x="239634" y="185991"/>
                    <a:pt x="185990" y="239635"/>
                    <a:pt x="119817" y="239635"/>
                  </a:cubicBezTo>
                  <a:cubicBezTo>
                    <a:pt x="53644" y="239635"/>
                    <a:pt x="-1" y="185991"/>
                    <a:pt x="-1" y="119817"/>
                  </a:cubicBezTo>
                  <a:cubicBezTo>
                    <a:pt x="-1" y="53644"/>
                    <a:pt x="53644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4"/>
            <p:cNvSpPr/>
            <p:nvPr/>
          </p:nvSpPr>
          <p:spPr>
            <a:xfrm>
              <a:off x="6796193" y="2207341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0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0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4"/>
            <p:cNvSpPr/>
            <p:nvPr/>
          </p:nvSpPr>
          <p:spPr>
            <a:xfrm>
              <a:off x="1465180" y="2207341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4"/>
            <p:cNvSpPr/>
            <p:nvPr/>
          </p:nvSpPr>
          <p:spPr>
            <a:xfrm>
              <a:off x="2016299" y="1873517"/>
              <a:ext cx="907322" cy="907443"/>
            </a:xfrm>
            <a:custGeom>
              <a:avLst/>
              <a:gdLst/>
              <a:ahLst/>
              <a:cxnLst/>
              <a:rect l="l" t="t" r="r" b="b"/>
              <a:pathLst>
                <a:path w="907322" h="907443" extrusionOk="0">
                  <a:moveTo>
                    <a:pt x="766700" y="140537"/>
                  </a:moveTo>
                  <a:cubicBezTo>
                    <a:pt x="954197" y="328204"/>
                    <a:pt x="954197" y="632292"/>
                    <a:pt x="766700" y="819959"/>
                  </a:cubicBezTo>
                  <a:lnTo>
                    <a:pt x="712456" y="874203"/>
                  </a:lnTo>
                  <a:cubicBezTo>
                    <a:pt x="668135" y="918524"/>
                    <a:pt x="596277" y="918524"/>
                    <a:pt x="551956" y="874203"/>
                  </a:cubicBezTo>
                  <a:cubicBezTo>
                    <a:pt x="507635" y="829883"/>
                    <a:pt x="507635" y="758024"/>
                    <a:pt x="551956" y="713703"/>
                  </a:cubicBezTo>
                  <a:lnTo>
                    <a:pt x="608260" y="657571"/>
                  </a:lnTo>
                  <a:cubicBezTo>
                    <a:pt x="706963" y="558696"/>
                    <a:pt x="728420" y="419825"/>
                    <a:pt x="608260" y="299149"/>
                  </a:cubicBezTo>
                  <a:cubicBezTo>
                    <a:pt x="495309" y="186370"/>
                    <a:pt x="348541" y="200446"/>
                    <a:pt x="249838" y="299149"/>
                  </a:cubicBezTo>
                  <a:lnTo>
                    <a:pt x="193534" y="355281"/>
                  </a:lnTo>
                  <a:cubicBezTo>
                    <a:pt x="149260" y="399555"/>
                    <a:pt x="77479" y="399555"/>
                    <a:pt x="33205" y="355281"/>
                  </a:cubicBezTo>
                  <a:cubicBezTo>
                    <a:pt x="-11068" y="311008"/>
                    <a:pt x="-11068" y="239226"/>
                    <a:pt x="33205" y="194953"/>
                  </a:cubicBezTo>
                  <a:lnTo>
                    <a:pt x="87277" y="140709"/>
                  </a:lnTo>
                  <a:cubicBezTo>
                    <a:pt x="274897" y="-46836"/>
                    <a:pt x="578985" y="-46913"/>
                    <a:pt x="766700" y="14053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4"/>
            <p:cNvSpPr/>
            <p:nvPr/>
          </p:nvSpPr>
          <p:spPr>
            <a:xfrm>
              <a:off x="382533" y="1847031"/>
              <a:ext cx="670324" cy="960598"/>
            </a:xfrm>
            <a:custGeom>
              <a:avLst/>
              <a:gdLst/>
              <a:ahLst/>
              <a:cxnLst/>
              <a:rect l="l" t="t" r="r" b="b"/>
              <a:pathLst>
                <a:path w="670324" h="960598" extrusionOk="0">
                  <a:moveTo>
                    <a:pt x="670325" y="479956"/>
                  </a:moveTo>
                  <a:cubicBezTo>
                    <a:pt x="670325" y="745407"/>
                    <a:pt x="455134" y="960598"/>
                    <a:pt x="189682" y="960598"/>
                  </a:cubicBezTo>
                  <a:lnTo>
                    <a:pt x="113466" y="960598"/>
                  </a:lnTo>
                  <a:cubicBezTo>
                    <a:pt x="50800" y="960598"/>
                    <a:pt x="0" y="909798"/>
                    <a:pt x="0" y="847132"/>
                  </a:cubicBezTo>
                  <a:cubicBezTo>
                    <a:pt x="0" y="784467"/>
                    <a:pt x="50800" y="733666"/>
                    <a:pt x="113466" y="733666"/>
                  </a:cubicBezTo>
                  <a:lnTo>
                    <a:pt x="192772" y="733666"/>
                  </a:lnTo>
                  <a:cubicBezTo>
                    <a:pt x="332502" y="733666"/>
                    <a:pt x="446311" y="650756"/>
                    <a:pt x="446311" y="480299"/>
                  </a:cubicBezTo>
                  <a:cubicBezTo>
                    <a:pt x="446311" y="320829"/>
                    <a:pt x="332502" y="226932"/>
                    <a:pt x="192772" y="226932"/>
                  </a:cubicBezTo>
                  <a:lnTo>
                    <a:pt x="113466" y="226932"/>
                  </a:lnTo>
                  <a:cubicBezTo>
                    <a:pt x="50800" y="226932"/>
                    <a:pt x="0" y="176132"/>
                    <a:pt x="0" y="113466"/>
                  </a:cubicBezTo>
                  <a:cubicBezTo>
                    <a:pt x="0" y="50800"/>
                    <a:pt x="50800" y="0"/>
                    <a:pt x="113466" y="0"/>
                  </a:cubicBezTo>
                  <a:lnTo>
                    <a:pt x="190025" y="0"/>
                  </a:lnTo>
                  <a:cubicBezTo>
                    <a:pt x="455075" y="189"/>
                    <a:pt x="669946" y="214907"/>
                    <a:pt x="670325" y="479956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4"/>
            <p:cNvSpPr/>
            <p:nvPr/>
          </p:nvSpPr>
          <p:spPr>
            <a:xfrm>
              <a:off x="3787541" y="1991910"/>
              <a:ext cx="960770" cy="671354"/>
            </a:xfrm>
            <a:custGeom>
              <a:avLst/>
              <a:gdLst/>
              <a:ahLst/>
              <a:cxnLst/>
              <a:rect l="l" t="t" r="r" b="b"/>
              <a:pathLst>
                <a:path w="960770" h="671354" extrusionOk="0">
                  <a:moveTo>
                    <a:pt x="480128" y="0"/>
                  </a:moveTo>
                  <a:cubicBezTo>
                    <a:pt x="745580" y="0"/>
                    <a:pt x="960770" y="215191"/>
                    <a:pt x="960770" y="480643"/>
                  </a:cubicBezTo>
                  <a:lnTo>
                    <a:pt x="960770" y="557202"/>
                  </a:lnTo>
                  <a:cubicBezTo>
                    <a:pt x="960770" y="619868"/>
                    <a:pt x="909970" y="670668"/>
                    <a:pt x="847304" y="670668"/>
                  </a:cubicBezTo>
                  <a:cubicBezTo>
                    <a:pt x="784639" y="670668"/>
                    <a:pt x="733838" y="619868"/>
                    <a:pt x="733838" y="557202"/>
                  </a:cubicBezTo>
                  <a:lnTo>
                    <a:pt x="733839" y="478411"/>
                  </a:lnTo>
                  <a:cubicBezTo>
                    <a:pt x="733839" y="338681"/>
                    <a:pt x="650928" y="225044"/>
                    <a:pt x="480300" y="225044"/>
                  </a:cubicBezTo>
                  <a:cubicBezTo>
                    <a:pt x="320829" y="225044"/>
                    <a:pt x="226932" y="338681"/>
                    <a:pt x="226932" y="478411"/>
                  </a:cubicBezTo>
                  <a:lnTo>
                    <a:pt x="226932" y="557889"/>
                  </a:lnTo>
                  <a:cubicBezTo>
                    <a:pt x="226932" y="620554"/>
                    <a:pt x="176132" y="671355"/>
                    <a:pt x="113466" y="671355"/>
                  </a:cubicBezTo>
                  <a:cubicBezTo>
                    <a:pt x="50801" y="671355"/>
                    <a:pt x="1" y="620554"/>
                    <a:pt x="1" y="557889"/>
                  </a:cubicBezTo>
                  <a:lnTo>
                    <a:pt x="1" y="481329"/>
                  </a:lnTo>
                  <a:cubicBezTo>
                    <a:pt x="-379" y="215878"/>
                    <a:pt x="214504" y="380"/>
                    <a:pt x="479956" y="0"/>
                  </a:cubicBezTo>
                  <a:cubicBezTo>
                    <a:pt x="480013" y="0"/>
                    <a:pt x="480071" y="0"/>
                    <a:pt x="480128" y="0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4"/>
            <p:cNvSpPr/>
            <p:nvPr/>
          </p:nvSpPr>
          <p:spPr>
            <a:xfrm>
              <a:off x="5588544" y="1873431"/>
              <a:ext cx="905318" cy="909348"/>
            </a:xfrm>
            <a:custGeom>
              <a:avLst/>
              <a:gdLst/>
              <a:ahLst/>
              <a:cxnLst/>
              <a:rect l="l" t="t" r="r" b="b"/>
              <a:pathLst>
                <a:path w="905318" h="909348" extrusionOk="0">
                  <a:moveTo>
                    <a:pt x="140623" y="140623"/>
                  </a:moveTo>
                  <a:cubicBezTo>
                    <a:pt x="328290" y="-46874"/>
                    <a:pt x="632378" y="-46874"/>
                    <a:pt x="820045" y="140623"/>
                  </a:cubicBezTo>
                  <a:lnTo>
                    <a:pt x="874117" y="194867"/>
                  </a:lnTo>
                  <a:cubicBezTo>
                    <a:pt x="917277" y="240300"/>
                    <a:pt x="915434" y="312119"/>
                    <a:pt x="870000" y="355279"/>
                  </a:cubicBezTo>
                  <a:cubicBezTo>
                    <a:pt x="826173" y="396913"/>
                    <a:pt x="757400" y="396876"/>
                    <a:pt x="713617" y="355195"/>
                  </a:cubicBezTo>
                  <a:lnTo>
                    <a:pt x="657485" y="299063"/>
                  </a:lnTo>
                  <a:cubicBezTo>
                    <a:pt x="558782" y="200360"/>
                    <a:pt x="419739" y="178902"/>
                    <a:pt x="299063" y="299063"/>
                  </a:cubicBezTo>
                  <a:cubicBezTo>
                    <a:pt x="186284" y="411842"/>
                    <a:pt x="200359" y="558610"/>
                    <a:pt x="299063" y="657485"/>
                  </a:cubicBezTo>
                  <a:lnTo>
                    <a:pt x="355195" y="713617"/>
                  </a:lnTo>
                  <a:cubicBezTo>
                    <a:pt x="400629" y="756777"/>
                    <a:pt x="402472" y="828596"/>
                    <a:pt x="359312" y="874030"/>
                  </a:cubicBezTo>
                  <a:cubicBezTo>
                    <a:pt x="316153" y="919463"/>
                    <a:pt x="244334" y="921306"/>
                    <a:pt x="198900" y="878147"/>
                  </a:cubicBezTo>
                  <a:cubicBezTo>
                    <a:pt x="197522" y="876838"/>
                    <a:pt x="196177" y="875494"/>
                    <a:pt x="194867" y="874118"/>
                  </a:cubicBezTo>
                  <a:lnTo>
                    <a:pt x="140623" y="820045"/>
                  </a:lnTo>
                  <a:cubicBezTo>
                    <a:pt x="-46874" y="632378"/>
                    <a:pt x="-46874" y="328290"/>
                    <a:pt x="140623" y="140623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4"/>
            <p:cNvSpPr/>
            <p:nvPr/>
          </p:nvSpPr>
          <p:spPr>
            <a:xfrm>
              <a:off x="7472526" y="1855614"/>
              <a:ext cx="670667" cy="960770"/>
            </a:xfrm>
            <a:custGeom>
              <a:avLst/>
              <a:gdLst/>
              <a:ahLst/>
              <a:cxnLst/>
              <a:rect l="l" t="t" r="r" b="b"/>
              <a:pathLst>
                <a:path w="670667" h="960770" extrusionOk="0">
                  <a:moveTo>
                    <a:pt x="0" y="480643"/>
                  </a:moveTo>
                  <a:cubicBezTo>
                    <a:pt x="0" y="215191"/>
                    <a:pt x="215191" y="0"/>
                    <a:pt x="480643" y="0"/>
                  </a:cubicBezTo>
                  <a:lnTo>
                    <a:pt x="557202" y="0"/>
                  </a:lnTo>
                  <a:cubicBezTo>
                    <a:pt x="619868" y="0"/>
                    <a:pt x="670668" y="50800"/>
                    <a:pt x="670668" y="113466"/>
                  </a:cubicBezTo>
                  <a:cubicBezTo>
                    <a:pt x="670668" y="176132"/>
                    <a:pt x="619867" y="226932"/>
                    <a:pt x="557202" y="226932"/>
                  </a:cubicBezTo>
                  <a:lnTo>
                    <a:pt x="477381" y="226932"/>
                  </a:lnTo>
                  <a:cubicBezTo>
                    <a:pt x="337651" y="226932"/>
                    <a:pt x="224014" y="309843"/>
                    <a:pt x="224014" y="480471"/>
                  </a:cubicBezTo>
                  <a:cubicBezTo>
                    <a:pt x="224014" y="639941"/>
                    <a:pt x="337651" y="733838"/>
                    <a:pt x="477381" y="733838"/>
                  </a:cubicBezTo>
                  <a:lnTo>
                    <a:pt x="556859" y="733838"/>
                  </a:lnTo>
                  <a:cubicBezTo>
                    <a:pt x="619524" y="733838"/>
                    <a:pt x="670325" y="784639"/>
                    <a:pt x="670325" y="847304"/>
                  </a:cubicBezTo>
                  <a:cubicBezTo>
                    <a:pt x="670325" y="909970"/>
                    <a:pt x="619524" y="960770"/>
                    <a:pt x="556859" y="960770"/>
                  </a:cubicBezTo>
                  <a:lnTo>
                    <a:pt x="480299" y="960770"/>
                  </a:lnTo>
                  <a:cubicBezTo>
                    <a:pt x="215183" y="960581"/>
                    <a:pt x="284" y="745759"/>
                    <a:pt x="0" y="480643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4"/>
            <p:cNvSpPr/>
            <p:nvPr/>
          </p:nvSpPr>
          <p:spPr>
            <a:xfrm>
              <a:off x="10926178" y="3777516"/>
              <a:ext cx="1013922" cy="658118"/>
            </a:xfrm>
            <a:custGeom>
              <a:avLst/>
              <a:gdLst/>
              <a:ahLst/>
              <a:cxnLst/>
              <a:rect l="l" t="t" r="r" b="b"/>
              <a:pathLst>
                <a:path w="1013922" h="658118" extrusionOk="0">
                  <a:moveTo>
                    <a:pt x="1013921" y="115164"/>
                  </a:moveTo>
                  <a:cubicBezTo>
                    <a:pt x="1013868" y="145745"/>
                    <a:pt x="1001492" y="175015"/>
                    <a:pt x="979589" y="196358"/>
                  </a:cubicBezTo>
                  <a:lnTo>
                    <a:pt x="508387" y="658118"/>
                  </a:lnTo>
                  <a:lnTo>
                    <a:pt x="35984" y="196358"/>
                  </a:lnTo>
                  <a:cubicBezTo>
                    <a:pt x="-9796" y="153565"/>
                    <a:pt x="-12217" y="81764"/>
                    <a:pt x="30575" y="35984"/>
                  </a:cubicBezTo>
                  <a:cubicBezTo>
                    <a:pt x="73367" y="-9796"/>
                    <a:pt x="145169" y="-12217"/>
                    <a:pt x="190949" y="30575"/>
                  </a:cubicBezTo>
                  <a:cubicBezTo>
                    <a:pt x="192191" y="31736"/>
                    <a:pt x="193407" y="32925"/>
                    <a:pt x="194596" y="34141"/>
                  </a:cubicBezTo>
                  <a:lnTo>
                    <a:pt x="508387" y="340722"/>
                  </a:lnTo>
                  <a:lnTo>
                    <a:pt x="822007" y="34141"/>
                  </a:lnTo>
                  <a:cubicBezTo>
                    <a:pt x="843450" y="13247"/>
                    <a:pt x="872232" y="1598"/>
                    <a:pt x="902171" y="1698"/>
                  </a:cubicBezTo>
                  <a:cubicBezTo>
                    <a:pt x="964324" y="2264"/>
                    <a:pt x="1014301" y="53010"/>
                    <a:pt x="1013921" y="115164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4"/>
            <p:cNvSpPr/>
            <p:nvPr/>
          </p:nvSpPr>
          <p:spPr>
            <a:xfrm>
              <a:off x="9275617" y="3693410"/>
              <a:ext cx="783091" cy="782574"/>
            </a:xfrm>
            <a:custGeom>
              <a:avLst/>
              <a:gdLst/>
              <a:ahLst/>
              <a:cxnLst/>
              <a:rect l="l" t="t" r="r" b="b"/>
              <a:pathLst>
                <a:path w="783091" h="782574" extrusionOk="0">
                  <a:moveTo>
                    <a:pt x="749464" y="749434"/>
                  </a:moveTo>
                  <a:cubicBezTo>
                    <a:pt x="727872" y="771031"/>
                    <a:pt x="698463" y="782979"/>
                    <a:pt x="667927" y="782564"/>
                  </a:cubicBezTo>
                  <a:lnTo>
                    <a:pt x="7386" y="775182"/>
                  </a:lnTo>
                  <a:lnTo>
                    <a:pt x="5" y="114642"/>
                  </a:lnTo>
                  <a:cubicBezTo>
                    <a:pt x="-551" y="51884"/>
                    <a:pt x="49875" y="559"/>
                    <a:pt x="112633" y="4"/>
                  </a:cubicBezTo>
                  <a:cubicBezTo>
                    <a:pt x="142777" y="-262"/>
                    <a:pt x="171791" y="11460"/>
                    <a:pt x="193292" y="32590"/>
                  </a:cubicBezTo>
                  <a:cubicBezTo>
                    <a:pt x="214681" y="53578"/>
                    <a:pt x="227004" y="82106"/>
                    <a:pt x="227623" y="112067"/>
                  </a:cubicBezTo>
                  <a:lnTo>
                    <a:pt x="232602" y="550825"/>
                  </a:lnTo>
                  <a:lnTo>
                    <a:pt x="671188" y="555803"/>
                  </a:lnTo>
                  <a:cubicBezTo>
                    <a:pt x="701221" y="556323"/>
                    <a:pt x="729838" y="568658"/>
                    <a:pt x="750838" y="590135"/>
                  </a:cubicBezTo>
                  <a:cubicBezTo>
                    <a:pt x="794374" y="634533"/>
                    <a:pt x="793760" y="705793"/>
                    <a:pt x="749464" y="749434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4"/>
            <p:cNvSpPr/>
            <p:nvPr/>
          </p:nvSpPr>
          <p:spPr>
            <a:xfrm>
              <a:off x="10424529" y="3987607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0" y="239634"/>
                    <a:pt x="119818" y="239634"/>
                  </a:cubicBezTo>
                  <a:cubicBezTo>
                    <a:pt x="53645" y="239634"/>
                    <a:pt x="1" y="185991"/>
                    <a:pt x="1" y="119817"/>
                  </a:cubicBezTo>
                  <a:cubicBezTo>
                    <a:pt x="1" y="53644"/>
                    <a:pt x="53645" y="0"/>
                    <a:pt x="119818" y="0"/>
                  </a:cubicBezTo>
                  <a:cubicBezTo>
                    <a:pt x="185990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4"/>
            <p:cNvSpPr/>
            <p:nvPr/>
          </p:nvSpPr>
          <p:spPr>
            <a:xfrm>
              <a:off x="8650443" y="3987607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4" y="119817"/>
                  </a:moveTo>
                  <a:cubicBezTo>
                    <a:pt x="239634" y="185991"/>
                    <a:pt x="185990" y="239634"/>
                    <a:pt x="119817" y="239634"/>
                  </a:cubicBezTo>
                  <a:cubicBezTo>
                    <a:pt x="53644" y="239634"/>
                    <a:pt x="-1" y="185991"/>
                    <a:pt x="-1" y="119817"/>
                  </a:cubicBezTo>
                  <a:cubicBezTo>
                    <a:pt x="-1" y="53644"/>
                    <a:pt x="53644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84"/>
            <p:cNvSpPr/>
            <p:nvPr/>
          </p:nvSpPr>
          <p:spPr>
            <a:xfrm>
              <a:off x="8403770" y="930770"/>
              <a:ext cx="656423" cy="1012906"/>
            </a:xfrm>
            <a:custGeom>
              <a:avLst/>
              <a:gdLst/>
              <a:ahLst/>
              <a:cxnLst/>
              <a:rect l="l" t="t" r="r" b="b"/>
              <a:pathLst>
                <a:path w="656423" h="1012906" extrusionOk="0">
                  <a:moveTo>
                    <a:pt x="542955" y="1012904"/>
                  </a:moveTo>
                  <a:cubicBezTo>
                    <a:pt x="512413" y="1012903"/>
                    <a:pt x="483176" y="1000515"/>
                    <a:pt x="461932" y="978573"/>
                  </a:cubicBezTo>
                  <a:lnTo>
                    <a:pt x="0" y="506513"/>
                  </a:lnTo>
                  <a:lnTo>
                    <a:pt x="461932" y="34282"/>
                  </a:lnTo>
                  <a:cubicBezTo>
                    <a:pt x="505569" y="-10561"/>
                    <a:pt x="577297" y="-11538"/>
                    <a:pt x="622139" y="32099"/>
                  </a:cubicBezTo>
                  <a:cubicBezTo>
                    <a:pt x="643959" y="53333"/>
                    <a:pt x="656314" y="82455"/>
                    <a:pt x="656420" y="112901"/>
                  </a:cubicBezTo>
                  <a:cubicBezTo>
                    <a:pt x="656502" y="142753"/>
                    <a:pt x="644923" y="171456"/>
                    <a:pt x="624148" y="192894"/>
                  </a:cubicBezTo>
                  <a:lnTo>
                    <a:pt x="317396" y="506513"/>
                  </a:lnTo>
                  <a:lnTo>
                    <a:pt x="624148" y="820132"/>
                  </a:lnTo>
                  <a:cubicBezTo>
                    <a:pt x="645037" y="841635"/>
                    <a:pt x="656629" y="870491"/>
                    <a:pt x="656420" y="900468"/>
                  </a:cubicBezTo>
                  <a:cubicBezTo>
                    <a:pt x="656232" y="962754"/>
                    <a:pt x="605586" y="1013094"/>
                    <a:pt x="543300" y="1012906"/>
                  </a:cubicBezTo>
                  <a:cubicBezTo>
                    <a:pt x="543185" y="1012905"/>
                    <a:pt x="543070" y="1012905"/>
                    <a:pt x="542955" y="1012904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84"/>
            <p:cNvSpPr/>
            <p:nvPr/>
          </p:nvSpPr>
          <p:spPr>
            <a:xfrm>
              <a:off x="10135793" y="1032248"/>
              <a:ext cx="782572" cy="782690"/>
            </a:xfrm>
            <a:custGeom>
              <a:avLst/>
              <a:gdLst/>
              <a:ahLst/>
              <a:cxnLst/>
              <a:rect l="l" t="t" r="r" b="b"/>
              <a:pathLst>
                <a:path w="782572" h="782690" extrusionOk="0">
                  <a:moveTo>
                    <a:pt x="749466" y="749552"/>
                  </a:moveTo>
                  <a:cubicBezTo>
                    <a:pt x="727840" y="771100"/>
                    <a:pt x="698455" y="783040"/>
                    <a:pt x="667929" y="782682"/>
                  </a:cubicBezTo>
                  <a:lnTo>
                    <a:pt x="7389" y="775301"/>
                  </a:lnTo>
                  <a:lnTo>
                    <a:pt x="7" y="114761"/>
                  </a:lnTo>
                  <a:cubicBezTo>
                    <a:pt x="-704" y="52095"/>
                    <a:pt x="49521" y="719"/>
                    <a:pt x="112186" y="7"/>
                  </a:cubicBezTo>
                  <a:cubicBezTo>
                    <a:pt x="174851" y="-704"/>
                    <a:pt x="226228" y="49520"/>
                    <a:pt x="226939" y="112186"/>
                  </a:cubicBezTo>
                  <a:lnTo>
                    <a:pt x="231746" y="550944"/>
                  </a:lnTo>
                  <a:lnTo>
                    <a:pt x="670504" y="555750"/>
                  </a:lnTo>
                  <a:cubicBezTo>
                    <a:pt x="733258" y="556617"/>
                    <a:pt x="783428" y="608192"/>
                    <a:pt x="782561" y="670947"/>
                  </a:cubicBezTo>
                  <a:cubicBezTo>
                    <a:pt x="782154" y="700452"/>
                    <a:pt x="770285" y="728641"/>
                    <a:pt x="749467" y="749552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84"/>
            <p:cNvSpPr/>
            <p:nvPr/>
          </p:nvSpPr>
          <p:spPr>
            <a:xfrm>
              <a:off x="11285223" y="1326564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8" y="239635"/>
                  </a:cubicBezTo>
                  <a:cubicBezTo>
                    <a:pt x="53645" y="239635"/>
                    <a:pt x="1" y="185991"/>
                    <a:pt x="1" y="119817"/>
                  </a:cubicBezTo>
                  <a:cubicBezTo>
                    <a:pt x="1" y="53644"/>
                    <a:pt x="53645" y="0"/>
                    <a:pt x="119818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84"/>
            <p:cNvSpPr/>
            <p:nvPr/>
          </p:nvSpPr>
          <p:spPr>
            <a:xfrm>
              <a:off x="9511308" y="1326564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4" y="119817"/>
                  </a:moveTo>
                  <a:cubicBezTo>
                    <a:pt x="239634" y="185991"/>
                    <a:pt x="185990" y="239635"/>
                    <a:pt x="119817" y="239635"/>
                  </a:cubicBezTo>
                  <a:cubicBezTo>
                    <a:pt x="53645" y="239635"/>
                    <a:pt x="0" y="185991"/>
                    <a:pt x="0" y="119817"/>
                  </a:cubicBezTo>
                  <a:cubicBezTo>
                    <a:pt x="0" y="53644"/>
                    <a:pt x="53645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84"/>
            <p:cNvSpPr/>
            <p:nvPr/>
          </p:nvSpPr>
          <p:spPr>
            <a:xfrm>
              <a:off x="10159379" y="2831898"/>
              <a:ext cx="783234" cy="782462"/>
            </a:xfrm>
            <a:custGeom>
              <a:avLst/>
              <a:gdLst/>
              <a:ahLst/>
              <a:cxnLst/>
              <a:rect l="l" t="t" r="r" b="b"/>
              <a:pathLst>
                <a:path w="783234" h="782462" extrusionOk="0">
                  <a:moveTo>
                    <a:pt x="749913" y="33236"/>
                  </a:moveTo>
                  <a:cubicBezTo>
                    <a:pt x="794233" y="77404"/>
                    <a:pt x="794358" y="149137"/>
                    <a:pt x="750190" y="193458"/>
                  </a:cubicBezTo>
                  <a:cubicBezTo>
                    <a:pt x="750098" y="193551"/>
                    <a:pt x="750005" y="193644"/>
                    <a:pt x="749913" y="193737"/>
                  </a:cubicBezTo>
                  <a:lnTo>
                    <a:pt x="193740" y="749222"/>
                  </a:lnTo>
                  <a:cubicBezTo>
                    <a:pt x="149420" y="793543"/>
                    <a:pt x="77561" y="793543"/>
                    <a:pt x="33240" y="749222"/>
                  </a:cubicBezTo>
                  <a:cubicBezTo>
                    <a:pt x="-11080" y="704901"/>
                    <a:pt x="-11080" y="633043"/>
                    <a:pt x="33240" y="588722"/>
                  </a:cubicBezTo>
                  <a:lnTo>
                    <a:pt x="589584" y="33236"/>
                  </a:lnTo>
                  <a:cubicBezTo>
                    <a:pt x="633798" y="-11037"/>
                    <a:pt x="705533" y="-11085"/>
                    <a:pt x="749806" y="33130"/>
                  </a:cubicBezTo>
                  <a:cubicBezTo>
                    <a:pt x="749842" y="33165"/>
                    <a:pt x="749877" y="33201"/>
                    <a:pt x="749912" y="33236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84"/>
            <p:cNvSpPr/>
            <p:nvPr/>
          </p:nvSpPr>
          <p:spPr>
            <a:xfrm>
              <a:off x="8375661" y="2825956"/>
              <a:ext cx="784727" cy="784810"/>
            </a:xfrm>
            <a:custGeom>
              <a:avLst/>
              <a:gdLst/>
              <a:ahLst/>
              <a:cxnLst/>
              <a:rect l="l" t="t" r="r" b="b"/>
              <a:pathLst>
                <a:path w="784727" h="784810" extrusionOk="0">
                  <a:moveTo>
                    <a:pt x="751477" y="751560"/>
                  </a:moveTo>
                  <a:cubicBezTo>
                    <a:pt x="707175" y="795881"/>
                    <a:pt x="635332" y="795896"/>
                    <a:pt x="591011" y="751595"/>
                  </a:cubicBezTo>
                  <a:cubicBezTo>
                    <a:pt x="591000" y="751583"/>
                    <a:pt x="590988" y="751571"/>
                    <a:pt x="590976" y="751560"/>
                  </a:cubicBezTo>
                  <a:lnTo>
                    <a:pt x="35319" y="195731"/>
                  </a:lnTo>
                  <a:cubicBezTo>
                    <a:pt x="-10115" y="152571"/>
                    <a:pt x="-11958" y="80752"/>
                    <a:pt x="31202" y="35319"/>
                  </a:cubicBezTo>
                  <a:cubicBezTo>
                    <a:pt x="74361" y="-10115"/>
                    <a:pt x="146180" y="-11958"/>
                    <a:pt x="191614" y="31202"/>
                  </a:cubicBezTo>
                  <a:cubicBezTo>
                    <a:pt x="192992" y="32511"/>
                    <a:pt x="194337" y="33854"/>
                    <a:pt x="195647" y="35231"/>
                  </a:cubicBezTo>
                  <a:lnTo>
                    <a:pt x="751477" y="591059"/>
                  </a:lnTo>
                  <a:cubicBezTo>
                    <a:pt x="795797" y="635361"/>
                    <a:pt x="795813" y="707204"/>
                    <a:pt x="751512" y="751524"/>
                  </a:cubicBezTo>
                  <a:cubicBezTo>
                    <a:pt x="751501" y="751536"/>
                    <a:pt x="751489" y="751548"/>
                    <a:pt x="751477" y="751559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84"/>
            <p:cNvSpPr/>
            <p:nvPr/>
          </p:nvSpPr>
          <p:spPr>
            <a:xfrm>
              <a:off x="11311315" y="3109061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8" y="239635"/>
                  </a:cubicBezTo>
                  <a:cubicBezTo>
                    <a:pt x="53645" y="239635"/>
                    <a:pt x="1" y="185991"/>
                    <a:pt x="1" y="119817"/>
                  </a:cubicBezTo>
                  <a:cubicBezTo>
                    <a:pt x="1" y="53644"/>
                    <a:pt x="53645" y="0"/>
                    <a:pt x="119818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84"/>
            <p:cNvSpPr/>
            <p:nvPr/>
          </p:nvSpPr>
          <p:spPr>
            <a:xfrm>
              <a:off x="9540318" y="3109061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4" y="119817"/>
                  </a:moveTo>
                  <a:cubicBezTo>
                    <a:pt x="239634" y="185991"/>
                    <a:pt x="185990" y="239635"/>
                    <a:pt x="119817" y="239635"/>
                  </a:cubicBezTo>
                  <a:cubicBezTo>
                    <a:pt x="53645" y="239635"/>
                    <a:pt x="0" y="185991"/>
                    <a:pt x="0" y="119817"/>
                  </a:cubicBezTo>
                  <a:cubicBezTo>
                    <a:pt x="0" y="53644"/>
                    <a:pt x="53645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84"/>
            <p:cNvSpPr/>
            <p:nvPr/>
          </p:nvSpPr>
          <p:spPr>
            <a:xfrm>
              <a:off x="11013206" y="173587"/>
              <a:ext cx="782819" cy="782820"/>
            </a:xfrm>
            <a:custGeom>
              <a:avLst/>
              <a:gdLst/>
              <a:ahLst/>
              <a:cxnLst/>
              <a:rect l="l" t="t" r="r" b="b"/>
              <a:pathLst>
                <a:path w="782819" h="782820" extrusionOk="0">
                  <a:moveTo>
                    <a:pt x="749569" y="33251"/>
                  </a:moveTo>
                  <a:cubicBezTo>
                    <a:pt x="793890" y="77553"/>
                    <a:pt x="793905" y="149395"/>
                    <a:pt x="749605" y="193716"/>
                  </a:cubicBezTo>
                  <a:cubicBezTo>
                    <a:pt x="749593" y="193728"/>
                    <a:pt x="749582" y="193740"/>
                    <a:pt x="749569" y="193751"/>
                  </a:cubicBezTo>
                  <a:lnTo>
                    <a:pt x="193740" y="749580"/>
                  </a:lnTo>
                  <a:cubicBezTo>
                    <a:pt x="149420" y="793901"/>
                    <a:pt x="77561" y="793901"/>
                    <a:pt x="33240" y="749580"/>
                  </a:cubicBezTo>
                  <a:cubicBezTo>
                    <a:pt x="-11080" y="705259"/>
                    <a:pt x="-11080" y="633401"/>
                    <a:pt x="33240" y="589080"/>
                  </a:cubicBezTo>
                  <a:lnTo>
                    <a:pt x="589069" y="33251"/>
                  </a:lnTo>
                  <a:cubicBezTo>
                    <a:pt x="633371" y="-11070"/>
                    <a:pt x="705213" y="-11086"/>
                    <a:pt x="749535" y="33216"/>
                  </a:cubicBezTo>
                  <a:cubicBezTo>
                    <a:pt x="749546" y="33228"/>
                    <a:pt x="749558" y="33239"/>
                    <a:pt x="749570" y="33251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84"/>
            <p:cNvSpPr/>
            <p:nvPr/>
          </p:nvSpPr>
          <p:spPr>
            <a:xfrm>
              <a:off x="9233091" y="172120"/>
              <a:ext cx="780609" cy="780678"/>
            </a:xfrm>
            <a:custGeom>
              <a:avLst/>
              <a:gdLst/>
              <a:ahLst/>
              <a:cxnLst/>
              <a:rect l="l" t="t" r="r" b="b"/>
              <a:pathLst>
                <a:path w="780609" h="780678" extrusionOk="0">
                  <a:moveTo>
                    <a:pt x="747359" y="747442"/>
                  </a:moveTo>
                  <a:cubicBezTo>
                    <a:pt x="703144" y="791716"/>
                    <a:pt x="631410" y="791763"/>
                    <a:pt x="587136" y="747549"/>
                  </a:cubicBezTo>
                  <a:cubicBezTo>
                    <a:pt x="587101" y="747513"/>
                    <a:pt x="587065" y="747478"/>
                    <a:pt x="587030" y="747442"/>
                  </a:cubicBezTo>
                  <a:lnTo>
                    <a:pt x="31202" y="191614"/>
                  </a:lnTo>
                  <a:cubicBezTo>
                    <a:pt x="-11958" y="146180"/>
                    <a:pt x="-10115" y="74361"/>
                    <a:pt x="35319" y="31201"/>
                  </a:cubicBezTo>
                  <a:cubicBezTo>
                    <a:pt x="79146" y="-10433"/>
                    <a:pt x="147919" y="-10396"/>
                    <a:pt x="191702" y="31285"/>
                  </a:cubicBezTo>
                  <a:lnTo>
                    <a:pt x="747359" y="586942"/>
                  </a:lnTo>
                  <a:cubicBezTo>
                    <a:pt x="791679" y="631244"/>
                    <a:pt x="791695" y="703086"/>
                    <a:pt x="747394" y="747407"/>
                  </a:cubicBezTo>
                  <a:cubicBezTo>
                    <a:pt x="747383" y="747419"/>
                    <a:pt x="747371" y="747431"/>
                    <a:pt x="747359" y="747442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84"/>
            <p:cNvSpPr/>
            <p:nvPr/>
          </p:nvSpPr>
          <p:spPr>
            <a:xfrm>
              <a:off x="8583496" y="451108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0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0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84"/>
            <p:cNvSpPr/>
            <p:nvPr/>
          </p:nvSpPr>
          <p:spPr>
            <a:xfrm>
              <a:off x="10393631" y="451108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8" y="239635"/>
                  </a:cubicBezTo>
                  <a:cubicBezTo>
                    <a:pt x="53645" y="239635"/>
                    <a:pt x="1" y="185991"/>
                    <a:pt x="1" y="119817"/>
                  </a:cubicBezTo>
                  <a:cubicBezTo>
                    <a:pt x="1" y="53644"/>
                    <a:pt x="53645" y="0"/>
                    <a:pt x="119818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84"/>
            <p:cNvSpPr/>
            <p:nvPr/>
          </p:nvSpPr>
          <p:spPr>
            <a:xfrm>
              <a:off x="11313890" y="4874735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0"/>
                    <a:pt x="185990" y="239635"/>
                    <a:pt x="119818" y="239635"/>
                  </a:cubicBezTo>
                  <a:cubicBezTo>
                    <a:pt x="53645" y="239635"/>
                    <a:pt x="1" y="185990"/>
                    <a:pt x="1" y="119817"/>
                  </a:cubicBezTo>
                  <a:cubicBezTo>
                    <a:pt x="1" y="53644"/>
                    <a:pt x="53645" y="0"/>
                    <a:pt x="119818" y="0"/>
                  </a:cubicBezTo>
                  <a:cubicBezTo>
                    <a:pt x="185990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84"/>
            <p:cNvSpPr/>
            <p:nvPr/>
          </p:nvSpPr>
          <p:spPr>
            <a:xfrm>
              <a:off x="9529332" y="4874735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4" y="119817"/>
                  </a:moveTo>
                  <a:cubicBezTo>
                    <a:pt x="239634" y="185990"/>
                    <a:pt x="185990" y="239635"/>
                    <a:pt x="119817" y="239635"/>
                  </a:cubicBezTo>
                  <a:cubicBezTo>
                    <a:pt x="53644" y="239635"/>
                    <a:pt x="0" y="185990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4"/>
            <p:cNvSpPr/>
            <p:nvPr/>
          </p:nvSpPr>
          <p:spPr>
            <a:xfrm>
              <a:off x="10082372" y="4540826"/>
              <a:ext cx="905316" cy="909264"/>
            </a:xfrm>
            <a:custGeom>
              <a:avLst/>
              <a:gdLst/>
              <a:ahLst/>
              <a:cxnLst/>
              <a:rect l="l" t="t" r="r" b="b"/>
              <a:pathLst>
                <a:path w="905316" h="909264" extrusionOk="0">
                  <a:moveTo>
                    <a:pt x="764780" y="140623"/>
                  </a:moveTo>
                  <a:cubicBezTo>
                    <a:pt x="952162" y="328270"/>
                    <a:pt x="952162" y="632226"/>
                    <a:pt x="764780" y="819874"/>
                  </a:cubicBezTo>
                  <a:lnTo>
                    <a:pt x="710535" y="873946"/>
                  </a:lnTo>
                  <a:cubicBezTo>
                    <a:pt x="667376" y="919380"/>
                    <a:pt x="595557" y="921223"/>
                    <a:pt x="550123" y="878063"/>
                  </a:cubicBezTo>
                  <a:cubicBezTo>
                    <a:pt x="504690" y="834903"/>
                    <a:pt x="502846" y="763084"/>
                    <a:pt x="546006" y="717650"/>
                  </a:cubicBezTo>
                  <a:cubicBezTo>
                    <a:pt x="547315" y="716273"/>
                    <a:pt x="548659" y="714927"/>
                    <a:pt x="550035" y="713617"/>
                  </a:cubicBezTo>
                  <a:lnTo>
                    <a:pt x="606339" y="657485"/>
                  </a:lnTo>
                  <a:cubicBezTo>
                    <a:pt x="705042" y="558610"/>
                    <a:pt x="726499" y="419567"/>
                    <a:pt x="606339" y="299063"/>
                  </a:cubicBezTo>
                  <a:cubicBezTo>
                    <a:pt x="493387" y="186284"/>
                    <a:pt x="346620" y="200188"/>
                    <a:pt x="247917" y="299063"/>
                  </a:cubicBezTo>
                  <a:lnTo>
                    <a:pt x="191613" y="355195"/>
                  </a:lnTo>
                  <a:cubicBezTo>
                    <a:pt x="146180" y="398355"/>
                    <a:pt x="74361" y="396511"/>
                    <a:pt x="31201" y="351078"/>
                  </a:cubicBezTo>
                  <a:cubicBezTo>
                    <a:pt x="-10433" y="307251"/>
                    <a:pt x="-10396" y="238478"/>
                    <a:pt x="31285" y="194695"/>
                  </a:cubicBezTo>
                  <a:lnTo>
                    <a:pt x="85357" y="140623"/>
                  </a:lnTo>
                  <a:cubicBezTo>
                    <a:pt x="273024" y="-46874"/>
                    <a:pt x="577113" y="-46874"/>
                    <a:pt x="764780" y="140623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84"/>
            <p:cNvSpPr/>
            <p:nvPr/>
          </p:nvSpPr>
          <p:spPr>
            <a:xfrm>
              <a:off x="8446514" y="4513567"/>
              <a:ext cx="670667" cy="960770"/>
            </a:xfrm>
            <a:custGeom>
              <a:avLst/>
              <a:gdLst/>
              <a:ahLst/>
              <a:cxnLst/>
              <a:rect l="l" t="t" r="r" b="b"/>
              <a:pathLst>
                <a:path w="670667" h="960770" extrusionOk="0">
                  <a:moveTo>
                    <a:pt x="670668" y="480128"/>
                  </a:moveTo>
                  <a:cubicBezTo>
                    <a:pt x="670668" y="745579"/>
                    <a:pt x="455476" y="960770"/>
                    <a:pt x="190025" y="960770"/>
                  </a:cubicBezTo>
                  <a:lnTo>
                    <a:pt x="113466" y="960770"/>
                  </a:lnTo>
                  <a:cubicBezTo>
                    <a:pt x="50800" y="960770"/>
                    <a:pt x="0" y="909969"/>
                    <a:pt x="0" y="847304"/>
                  </a:cubicBezTo>
                  <a:cubicBezTo>
                    <a:pt x="0" y="784639"/>
                    <a:pt x="50801" y="733839"/>
                    <a:pt x="113466" y="733839"/>
                  </a:cubicBezTo>
                  <a:lnTo>
                    <a:pt x="192772" y="733838"/>
                  </a:lnTo>
                  <a:cubicBezTo>
                    <a:pt x="332501" y="733838"/>
                    <a:pt x="446310" y="650928"/>
                    <a:pt x="446310" y="480471"/>
                  </a:cubicBezTo>
                  <a:cubicBezTo>
                    <a:pt x="446310" y="320829"/>
                    <a:pt x="332501" y="226932"/>
                    <a:pt x="192772" y="226932"/>
                  </a:cubicBezTo>
                  <a:lnTo>
                    <a:pt x="113466" y="226932"/>
                  </a:lnTo>
                  <a:cubicBezTo>
                    <a:pt x="50800" y="226932"/>
                    <a:pt x="0" y="176131"/>
                    <a:pt x="0" y="113466"/>
                  </a:cubicBezTo>
                  <a:cubicBezTo>
                    <a:pt x="0" y="50801"/>
                    <a:pt x="50801" y="0"/>
                    <a:pt x="113466" y="0"/>
                  </a:cubicBezTo>
                  <a:lnTo>
                    <a:pt x="190025" y="0"/>
                  </a:lnTo>
                  <a:cubicBezTo>
                    <a:pt x="455276" y="0"/>
                    <a:pt x="670384" y="214877"/>
                    <a:pt x="670668" y="480128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84"/>
            <p:cNvSpPr/>
            <p:nvPr/>
          </p:nvSpPr>
          <p:spPr>
            <a:xfrm>
              <a:off x="10422126" y="2207341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4" y="119817"/>
                  </a:moveTo>
                  <a:cubicBezTo>
                    <a:pt x="239634" y="185991"/>
                    <a:pt x="185990" y="239635"/>
                    <a:pt x="119817" y="239635"/>
                  </a:cubicBezTo>
                  <a:cubicBezTo>
                    <a:pt x="53645" y="239635"/>
                    <a:pt x="0" y="185991"/>
                    <a:pt x="0" y="119817"/>
                  </a:cubicBezTo>
                  <a:cubicBezTo>
                    <a:pt x="0" y="53644"/>
                    <a:pt x="53645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84"/>
            <p:cNvSpPr/>
            <p:nvPr/>
          </p:nvSpPr>
          <p:spPr>
            <a:xfrm>
              <a:off x="8637569" y="2207341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4" y="119817"/>
                  </a:moveTo>
                  <a:cubicBezTo>
                    <a:pt x="239634" y="185991"/>
                    <a:pt x="185990" y="239635"/>
                    <a:pt x="119817" y="239635"/>
                  </a:cubicBezTo>
                  <a:cubicBezTo>
                    <a:pt x="53644" y="239635"/>
                    <a:pt x="-1" y="185991"/>
                    <a:pt x="-1" y="119817"/>
                  </a:cubicBezTo>
                  <a:cubicBezTo>
                    <a:pt x="-1" y="53644"/>
                    <a:pt x="53644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84"/>
            <p:cNvSpPr/>
            <p:nvPr/>
          </p:nvSpPr>
          <p:spPr>
            <a:xfrm>
              <a:off x="9190691" y="1873517"/>
              <a:ext cx="905233" cy="909262"/>
            </a:xfrm>
            <a:custGeom>
              <a:avLst/>
              <a:gdLst/>
              <a:ahLst/>
              <a:cxnLst/>
              <a:rect l="l" t="t" r="r" b="b"/>
              <a:pathLst>
                <a:path w="905233" h="909262" extrusionOk="0">
                  <a:moveTo>
                    <a:pt x="764697" y="140537"/>
                  </a:moveTo>
                  <a:cubicBezTo>
                    <a:pt x="952079" y="328184"/>
                    <a:pt x="952079" y="632140"/>
                    <a:pt x="764697" y="819788"/>
                  </a:cubicBezTo>
                  <a:lnTo>
                    <a:pt x="710453" y="874032"/>
                  </a:lnTo>
                  <a:cubicBezTo>
                    <a:pt x="667245" y="919419"/>
                    <a:pt x="595424" y="921185"/>
                    <a:pt x="550035" y="877977"/>
                  </a:cubicBezTo>
                  <a:cubicBezTo>
                    <a:pt x="504648" y="834769"/>
                    <a:pt x="502882" y="762948"/>
                    <a:pt x="546090" y="717561"/>
                  </a:cubicBezTo>
                  <a:cubicBezTo>
                    <a:pt x="547400" y="716184"/>
                    <a:pt x="548745" y="714840"/>
                    <a:pt x="550123" y="713532"/>
                  </a:cubicBezTo>
                  <a:lnTo>
                    <a:pt x="606256" y="657399"/>
                  </a:lnTo>
                  <a:cubicBezTo>
                    <a:pt x="704959" y="558524"/>
                    <a:pt x="726417" y="419653"/>
                    <a:pt x="606256" y="298977"/>
                  </a:cubicBezTo>
                  <a:cubicBezTo>
                    <a:pt x="493478" y="186198"/>
                    <a:pt x="346537" y="200274"/>
                    <a:pt x="247834" y="298977"/>
                  </a:cubicBezTo>
                  <a:lnTo>
                    <a:pt x="191702" y="355109"/>
                  </a:lnTo>
                  <a:cubicBezTo>
                    <a:pt x="146315" y="398318"/>
                    <a:pt x="74494" y="396551"/>
                    <a:pt x="31285" y="351164"/>
                  </a:cubicBezTo>
                  <a:cubicBezTo>
                    <a:pt x="-10396" y="307381"/>
                    <a:pt x="-10433" y="238608"/>
                    <a:pt x="31201" y="194781"/>
                  </a:cubicBezTo>
                  <a:lnTo>
                    <a:pt x="85446" y="140537"/>
                  </a:lnTo>
                  <a:cubicBezTo>
                    <a:pt x="273093" y="-46846"/>
                    <a:pt x="577050" y="-46846"/>
                    <a:pt x="764697" y="14053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84"/>
            <p:cNvSpPr/>
            <p:nvPr/>
          </p:nvSpPr>
          <p:spPr>
            <a:xfrm>
              <a:off x="10959930" y="1991910"/>
              <a:ext cx="960771" cy="671354"/>
            </a:xfrm>
            <a:custGeom>
              <a:avLst/>
              <a:gdLst/>
              <a:ahLst/>
              <a:cxnLst/>
              <a:rect l="l" t="t" r="r" b="b"/>
              <a:pathLst>
                <a:path w="960771" h="671354" extrusionOk="0">
                  <a:moveTo>
                    <a:pt x="480129" y="0"/>
                  </a:moveTo>
                  <a:cubicBezTo>
                    <a:pt x="745581" y="0"/>
                    <a:pt x="960771" y="215191"/>
                    <a:pt x="960771" y="480643"/>
                  </a:cubicBezTo>
                  <a:lnTo>
                    <a:pt x="960771" y="557202"/>
                  </a:lnTo>
                  <a:cubicBezTo>
                    <a:pt x="960771" y="619868"/>
                    <a:pt x="909971" y="670668"/>
                    <a:pt x="847306" y="670668"/>
                  </a:cubicBezTo>
                  <a:cubicBezTo>
                    <a:pt x="784640" y="670668"/>
                    <a:pt x="733840" y="619868"/>
                    <a:pt x="733840" y="557202"/>
                  </a:cubicBezTo>
                  <a:lnTo>
                    <a:pt x="733839" y="478411"/>
                  </a:lnTo>
                  <a:cubicBezTo>
                    <a:pt x="733839" y="338681"/>
                    <a:pt x="650929" y="225044"/>
                    <a:pt x="480300" y="225044"/>
                  </a:cubicBezTo>
                  <a:cubicBezTo>
                    <a:pt x="320829" y="225044"/>
                    <a:pt x="226933" y="338681"/>
                    <a:pt x="226933" y="478411"/>
                  </a:cubicBezTo>
                  <a:lnTo>
                    <a:pt x="226933" y="557889"/>
                  </a:lnTo>
                  <a:cubicBezTo>
                    <a:pt x="226933" y="620554"/>
                    <a:pt x="176132" y="671355"/>
                    <a:pt x="113467" y="671355"/>
                  </a:cubicBezTo>
                  <a:cubicBezTo>
                    <a:pt x="50802" y="671355"/>
                    <a:pt x="2" y="620554"/>
                    <a:pt x="2" y="557889"/>
                  </a:cubicBezTo>
                  <a:lnTo>
                    <a:pt x="1" y="481329"/>
                  </a:lnTo>
                  <a:cubicBezTo>
                    <a:pt x="-379" y="215878"/>
                    <a:pt x="214504" y="380"/>
                    <a:pt x="479956" y="0"/>
                  </a:cubicBezTo>
                  <a:cubicBezTo>
                    <a:pt x="480013" y="0"/>
                    <a:pt x="480071" y="0"/>
                    <a:pt x="480129" y="0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84"/>
            <p:cNvSpPr/>
            <p:nvPr/>
          </p:nvSpPr>
          <p:spPr>
            <a:xfrm>
              <a:off x="2069821" y="5459853"/>
              <a:ext cx="782649" cy="782462"/>
            </a:xfrm>
            <a:custGeom>
              <a:avLst/>
              <a:gdLst/>
              <a:ahLst/>
              <a:cxnLst/>
              <a:rect l="l" t="t" r="r" b="b"/>
              <a:pathLst>
                <a:path w="782649" h="782462" extrusionOk="0">
                  <a:moveTo>
                    <a:pt x="749398" y="33236"/>
                  </a:moveTo>
                  <a:cubicBezTo>
                    <a:pt x="793719" y="77538"/>
                    <a:pt x="793735" y="149380"/>
                    <a:pt x="749433" y="193701"/>
                  </a:cubicBezTo>
                  <a:cubicBezTo>
                    <a:pt x="749422" y="193713"/>
                    <a:pt x="749410" y="193725"/>
                    <a:pt x="749398" y="193736"/>
                  </a:cubicBezTo>
                  <a:lnTo>
                    <a:pt x="193741" y="749222"/>
                  </a:lnTo>
                  <a:cubicBezTo>
                    <a:pt x="149420" y="793543"/>
                    <a:pt x="77562" y="793543"/>
                    <a:pt x="33241" y="749222"/>
                  </a:cubicBezTo>
                  <a:cubicBezTo>
                    <a:pt x="-11080" y="704901"/>
                    <a:pt x="-11080" y="633043"/>
                    <a:pt x="33241" y="588722"/>
                  </a:cubicBezTo>
                  <a:lnTo>
                    <a:pt x="589070" y="33236"/>
                  </a:lnTo>
                  <a:cubicBezTo>
                    <a:pt x="633284" y="-11037"/>
                    <a:pt x="705018" y="-11085"/>
                    <a:pt x="749292" y="33130"/>
                  </a:cubicBezTo>
                  <a:cubicBezTo>
                    <a:pt x="749327" y="33165"/>
                    <a:pt x="749363" y="33201"/>
                    <a:pt x="749398" y="33236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84"/>
            <p:cNvSpPr/>
            <p:nvPr/>
          </p:nvSpPr>
          <p:spPr>
            <a:xfrm>
              <a:off x="5613358" y="5460110"/>
              <a:ext cx="782649" cy="782548"/>
            </a:xfrm>
            <a:custGeom>
              <a:avLst/>
              <a:gdLst/>
              <a:ahLst/>
              <a:cxnLst/>
              <a:rect l="l" t="t" r="r" b="b"/>
              <a:pathLst>
                <a:path w="782649" h="782548" extrusionOk="0">
                  <a:moveTo>
                    <a:pt x="749398" y="32979"/>
                  </a:moveTo>
                  <a:cubicBezTo>
                    <a:pt x="793719" y="77281"/>
                    <a:pt x="793735" y="149124"/>
                    <a:pt x="749433" y="193444"/>
                  </a:cubicBezTo>
                  <a:cubicBezTo>
                    <a:pt x="749422" y="193456"/>
                    <a:pt x="749410" y="193468"/>
                    <a:pt x="749398" y="193479"/>
                  </a:cubicBezTo>
                  <a:lnTo>
                    <a:pt x="193741" y="749308"/>
                  </a:lnTo>
                  <a:cubicBezTo>
                    <a:pt x="149420" y="793629"/>
                    <a:pt x="77562" y="793629"/>
                    <a:pt x="33241" y="749308"/>
                  </a:cubicBezTo>
                  <a:cubicBezTo>
                    <a:pt x="-11080" y="704987"/>
                    <a:pt x="-11080" y="633129"/>
                    <a:pt x="33241" y="588808"/>
                  </a:cubicBezTo>
                  <a:lnTo>
                    <a:pt x="589585" y="32979"/>
                  </a:lnTo>
                  <a:cubicBezTo>
                    <a:pt x="633782" y="-10993"/>
                    <a:pt x="705201" y="-10993"/>
                    <a:pt x="749398" y="32979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84"/>
            <p:cNvSpPr/>
            <p:nvPr/>
          </p:nvSpPr>
          <p:spPr>
            <a:xfrm>
              <a:off x="3829659" y="5455901"/>
              <a:ext cx="782821" cy="782820"/>
            </a:xfrm>
            <a:custGeom>
              <a:avLst/>
              <a:gdLst/>
              <a:ahLst/>
              <a:cxnLst/>
              <a:rect l="l" t="t" r="r" b="b"/>
              <a:pathLst>
                <a:path w="782821" h="782820" extrusionOk="0">
                  <a:moveTo>
                    <a:pt x="749570" y="749570"/>
                  </a:moveTo>
                  <a:cubicBezTo>
                    <a:pt x="705268" y="793891"/>
                    <a:pt x="633426" y="793907"/>
                    <a:pt x="589105" y="749605"/>
                  </a:cubicBezTo>
                  <a:cubicBezTo>
                    <a:pt x="589093" y="749593"/>
                    <a:pt x="589081" y="749582"/>
                    <a:pt x="589070" y="749570"/>
                  </a:cubicBezTo>
                  <a:lnTo>
                    <a:pt x="33241" y="193741"/>
                  </a:lnTo>
                  <a:cubicBezTo>
                    <a:pt x="-11080" y="149420"/>
                    <a:pt x="-11080" y="77562"/>
                    <a:pt x="33241" y="33241"/>
                  </a:cubicBezTo>
                  <a:cubicBezTo>
                    <a:pt x="77562" y="-11080"/>
                    <a:pt x="149420" y="-11080"/>
                    <a:pt x="193741" y="33241"/>
                  </a:cubicBezTo>
                  <a:lnTo>
                    <a:pt x="749570" y="589069"/>
                  </a:lnTo>
                  <a:cubicBezTo>
                    <a:pt x="793891" y="633371"/>
                    <a:pt x="793907" y="705214"/>
                    <a:pt x="749605" y="749534"/>
                  </a:cubicBezTo>
                  <a:cubicBezTo>
                    <a:pt x="749594" y="749546"/>
                    <a:pt x="749582" y="749558"/>
                    <a:pt x="749570" y="749570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84"/>
            <p:cNvSpPr/>
            <p:nvPr/>
          </p:nvSpPr>
          <p:spPr>
            <a:xfrm>
              <a:off x="285074" y="5453911"/>
              <a:ext cx="784985" cy="784810"/>
            </a:xfrm>
            <a:custGeom>
              <a:avLst/>
              <a:gdLst/>
              <a:ahLst/>
              <a:cxnLst/>
              <a:rect l="l" t="t" r="r" b="b"/>
              <a:pathLst>
                <a:path w="784985" h="784810" extrusionOk="0">
                  <a:moveTo>
                    <a:pt x="751991" y="751560"/>
                  </a:moveTo>
                  <a:cubicBezTo>
                    <a:pt x="707689" y="795881"/>
                    <a:pt x="635847" y="795896"/>
                    <a:pt x="591526" y="751595"/>
                  </a:cubicBezTo>
                  <a:cubicBezTo>
                    <a:pt x="591514" y="751583"/>
                    <a:pt x="591502" y="751571"/>
                    <a:pt x="591491" y="751560"/>
                  </a:cubicBezTo>
                  <a:lnTo>
                    <a:pt x="35319" y="195731"/>
                  </a:lnTo>
                  <a:cubicBezTo>
                    <a:pt x="-10115" y="152571"/>
                    <a:pt x="-11958" y="80752"/>
                    <a:pt x="31202" y="35319"/>
                  </a:cubicBezTo>
                  <a:cubicBezTo>
                    <a:pt x="74361" y="-10115"/>
                    <a:pt x="146180" y="-11958"/>
                    <a:pt x="191614" y="31202"/>
                  </a:cubicBezTo>
                  <a:cubicBezTo>
                    <a:pt x="192992" y="32511"/>
                    <a:pt x="194337" y="33854"/>
                    <a:pt x="195647" y="35231"/>
                  </a:cubicBezTo>
                  <a:lnTo>
                    <a:pt x="751476" y="591059"/>
                  </a:lnTo>
                  <a:cubicBezTo>
                    <a:pt x="795939" y="635218"/>
                    <a:pt x="796186" y="707061"/>
                    <a:pt x="752027" y="751524"/>
                  </a:cubicBezTo>
                  <a:cubicBezTo>
                    <a:pt x="752015" y="751536"/>
                    <a:pt x="752003" y="751548"/>
                    <a:pt x="751991" y="751560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84"/>
            <p:cNvSpPr/>
            <p:nvPr/>
          </p:nvSpPr>
          <p:spPr>
            <a:xfrm>
              <a:off x="3221242" y="5737016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84"/>
            <p:cNvSpPr/>
            <p:nvPr/>
          </p:nvSpPr>
          <p:spPr>
            <a:xfrm>
              <a:off x="4999448" y="5737016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84"/>
            <p:cNvSpPr/>
            <p:nvPr/>
          </p:nvSpPr>
          <p:spPr>
            <a:xfrm>
              <a:off x="6771302" y="5737016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84"/>
            <p:cNvSpPr/>
            <p:nvPr/>
          </p:nvSpPr>
          <p:spPr>
            <a:xfrm>
              <a:off x="1450246" y="5737016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84"/>
            <p:cNvSpPr/>
            <p:nvPr/>
          </p:nvSpPr>
          <p:spPr>
            <a:xfrm>
              <a:off x="9241695" y="5459853"/>
              <a:ext cx="783234" cy="782462"/>
            </a:xfrm>
            <a:custGeom>
              <a:avLst/>
              <a:gdLst/>
              <a:ahLst/>
              <a:cxnLst/>
              <a:rect l="l" t="t" r="r" b="b"/>
              <a:pathLst>
                <a:path w="783234" h="782462" extrusionOk="0">
                  <a:moveTo>
                    <a:pt x="749913" y="33236"/>
                  </a:moveTo>
                  <a:cubicBezTo>
                    <a:pt x="794233" y="77404"/>
                    <a:pt x="794358" y="149137"/>
                    <a:pt x="750190" y="193458"/>
                  </a:cubicBezTo>
                  <a:cubicBezTo>
                    <a:pt x="750098" y="193551"/>
                    <a:pt x="750005" y="193644"/>
                    <a:pt x="749913" y="193737"/>
                  </a:cubicBezTo>
                  <a:lnTo>
                    <a:pt x="193740" y="749222"/>
                  </a:lnTo>
                  <a:cubicBezTo>
                    <a:pt x="149420" y="793543"/>
                    <a:pt x="77561" y="793543"/>
                    <a:pt x="33240" y="749222"/>
                  </a:cubicBezTo>
                  <a:cubicBezTo>
                    <a:pt x="-11080" y="704901"/>
                    <a:pt x="-11080" y="633043"/>
                    <a:pt x="33240" y="588722"/>
                  </a:cubicBezTo>
                  <a:lnTo>
                    <a:pt x="589584" y="33236"/>
                  </a:lnTo>
                  <a:cubicBezTo>
                    <a:pt x="633798" y="-11037"/>
                    <a:pt x="705533" y="-11085"/>
                    <a:pt x="749806" y="33130"/>
                  </a:cubicBezTo>
                  <a:cubicBezTo>
                    <a:pt x="749842" y="33165"/>
                    <a:pt x="749877" y="33201"/>
                    <a:pt x="749912" y="33236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84"/>
            <p:cNvSpPr/>
            <p:nvPr/>
          </p:nvSpPr>
          <p:spPr>
            <a:xfrm>
              <a:off x="7457977" y="5453911"/>
              <a:ext cx="784727" cy="784810"/>
            </a:xfrm>
            <a:custGeom>
              <a:avLst/>
              <a:gdLst/>
              <a:ahLst/>
              <a:cxnLst/>
              <a:rect l="l" t="t" r="r" b="b"/>
              <a:pathLst>
                <a:path w="784727" h="784810" extrusionOk="0">
                  <a:moveTo>
                    <a:pt x="751477" y="751560"/>
                  </a:moveTo>
                  <a:cubicBezTo>
                    <a:pt x="707175" y="795881"/>
                    <a:pt x="635332" y="795896"/>
                    <a:pt x="591011" y="751595"/>
                  </a:cubicBezTo>
                  <a:cubicBezTo>
                    <a:pt x="591000" y="751583"/>
                    <a:pt x="590988" y="751571"/>
                    <a:pt x="590976" y="751560"/>
                  </a:cubicBezTo>
                  <a:lnTo>
                    <a:pt x="35319" y="195731"/>
                  </a:lnTo>
                  <a:cubicBezTo>
                    <a:pt x="-10115" y="152571"/>
                    <a:pt x="-11958" y="80752"/>
                    <a:pt x="31202" y="35319"/>
                  </a:cubicBezTo>
                  <a:cubicBezTo>
                    <a:pt x="74361" y="-10115"/>
                    <a:pt x="146180" y="-11958"/>
                    <a:pt x="191614" y="31202"/>
                  </a:cubicBezTo>
                  <a:cubicBezTo>
                    <a:pt x="192992" y="32511"/>
                    <a:pt x="194337" y="33854"/>
                    <a:pt x="195647" y="35231"/>
                  </a:cubicBezTo>
                  <a:lnTo>
                    <a:pt x="751477" y="591059"/>
                  </a:lnTo>
                  <a:cubicBezTo>
                    <a:pt x="795797" y="635361"/>
                    <a:pt x="795813" y="707204"/>
                    <a:pt x="751512" y="751524"/>
                  </a:cubicBezTo>
                  <a:cubicBezTo>
                    <a:pt x="751501" y="751536"/>
                    <a:pt x="751489" y="751548"/>
                    <a:pt x="751477" y="751559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84"/>
            <p:cNvSpPr/>
            <p:nvPr/>
          </p:nvSpPr>
          <p:spPr>
            <a:xfrm>
              <a:off x="10393631" y="5737016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5" y="119817"/>
                  </a:moveTo>
                  <a:cubicBezTo>
                    <a:pt x="239635" y="185991"/>
                    <a:pt x="185991" y="239635"/>
                    <a:pt x="119818" y="239635"/>
                  </a:cubicBezTo>
                  <a:cubicBezTo>
                    <a:pt x="53645" y="239635"/>
                    <a:pt x="1" y="185991"/>
                    <a:pt x="1" y="119817"/>
                  </a:cubicBezTo>
                  <a:cubicBezTo>
                    <a:pt x="1" y="53644"/>
                    <a:pt x="53645" y="0"/>
                    <a:pt x="119818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84"/>
            <p:cNvSpPr/>
            <p:nvPr/>
          </p:nvSpPr>
          <p:spPr>
            <a:xfrm>
              <a:off x="8622634" y="5737016"/>
              <a:ext cx="239634" cy="239634"/>
            </a:xfrm>
            <a:custGeom>
              <a:avLst/>
              <a:gdLst/>
              <a:ahLst/>
              <a:cxnLst/>
              <a:rect l="l" t="t" r="r" b="b"/>
              <a:pathLst>
                <a:path w="239634" h="239634" extrusionOk="0">
                  <a:moveTo>
                    <a:pt x="239634" y="119817"/>
                  </a:moveTo>
                  <a:cubicBezTo>
                    <a:pt x="239634" y="185991"/>
                    <a:pt x="185990" y="239635"/>
                    <a:pt x="119817" y="239635"/>
                  </a:cubicBezTo>
                  <a:cubicBezTo>
                    <a:pt x="53645" y="239635"/>
                    <a:pt x="0" y="185991"/>
                    <a:pt x="0" y="119817"/>
                  </a:cubicBezTo>
                  <a:cubicBezTo>
                    <a:pt x="0" y="53644"/>
                    <a:pt x="53645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84"/>
            <p:cNvSpPr/>
            <p:nvPr/>
          </p:nvSpPr>
          <p:spPr>
            <a:xfrm>
              <a:off x="11020269" y="5453911"/>
              <a:ext cx="784727" cy="784810"/>
            </a:xfrm>
            <a:custGeom>
              <a:avLst/>
              <a:gdLst/>
              <a:ahLst/>
              <a:cxnLst/>
              <a:rect l="l" t="t" r="r" b="b"/>
              <a:pathLst>
                <a:path w="784727" h="784810" extrusionOk="0">
                  <a:moveTo>
                    <a:pt x="751477" y="751560"/>
                  </a:moveTo>
                  <a:cubicBezTo>
                    <a:pt x="707175" y="795881"/>
                    <a:pt x="635332" y="795896"/>
                    <a:pt x="591011" y="751595"/>
                  </a:cubicBezTo>
                  <a:cubicBezTo>
                    <a:pt x="591000" y="751583"/>
                    <a:pt x="590988" y="751571"/>
                    <a:pt x="590976" y="751560"/>
                  </a:cubicBezTo>
                  <a:lnTo>
                    <a:pt x="35319" y="195731"/>
                  </a:lnTo>
                  <a:cubicBezTo>
                    <a:pt x="-10115" y="152571"/>
                    <a:pt x="-11958" y="80752"/>
                    <a:pt x="31202" y="35319"/>
                  </a:cubicBezTo>
                  <a:cubicBezTo>
                    <a:pt x="74361" y="-10115"/>
                    <a:pt x="146180" y="-11958"/>
                    <a:pt x="191614" y="31202"/>
                  </a:cubicBezTo>
                  <a:cubicBezTo>
                    <a:pt x="192992" y="32511"/>
                    <a:pt x="194337" y="33854"/>
                    <a:pt x="195647" y="35231"/>
                  </a:cubicBezTo>
                  <a:lnTo>
                    <a:pt x="751477" y="591059"/>
                  </a:lnTo>
                  <a:cubicBezTo>
                    <a:pt x="795797" y="635361"/>
                    <a:pt x="795813" y="707204"/>
                    <a:pt x="751512" y="751524"/>
                  </a:cubicBezTo>
                  <a:cubicBezTo>
                    <a:pt x="751501" y="751536"/>
                    <a:pt x="751489" y="751548"/>
                    <a:pt x="751477" y="751559"/>
                  </a:cubicBezTo>
                  <a:close/>
                </a:path>
              </a:pathLst>
            </a:custGeom>
            <a:solidFill>
              <a:srgbClr val="B0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82" name="Google Shape;582;p84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84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4" name="Google Shape;584;p84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5" name="Google Shape;585;p84" descr="Title"/>
          <p:cNvSpPr txBox="1">
            <a:spLocks noGrp="1"/>
          </p:cNvSpPr>
          <p:nvPr>
            <p:ph type="title"/>
          </p:nvPr>
        </p:nvSpPr>
        <p:spPr>
          <a:xfrm>
            <a:off x="440267" y="349046"/>
            <a:ext cx="8263467" cy="407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UKG - Left Teal-Quote">
  <p:cSld name="2_UKG - Left Teal-Quote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5"/>
          <p:cNvSpPr/>
          <p:nvPr/>
        </p:nvSpPr>
        <p:spPr>
          <a:xfrm>
            <a:off x="2773018" y="0"/>
            <a:ext cx="6370982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85"/>
          <p:cNvSpPr/>
          <p:nvPr/>
        </p:nvSpPr>
        <p:spPr>
          <a:xfrm rot="10800000">
            <a:off x="-1" y="-3"/>
            <a:ext cx="2773018" cy="514350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Google Shape;589;p85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85" descr="Confidential"/>
          <p:cNvSpPr txBox="1">
            <a:spLocks noGrp="1"/>
          </p:cNvSpPr>
          <p:nvPr>
            <p:ph type="ftr" idx="11"/>
          </p:nvPr>
        </p:nvSpPr>
        <p:spPr>
          <a:xfrm>
            <a:off x="2773018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1" name="Google Shape;591;p85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92" name="Google Shape;592;p85"/>
          <p:cNvGrpSpPr/>
          <p:nvPr/>
        </p:nvGrpSpPr>
        <p:grpSpPr>
          <a:xfrm>
            <a:off x="3391314" y="3669046"/>
            <a:ext cx="5312005" cy="522740"/>
            <a:chOff x="4951077" y="5368667"/>
            <a:chExt cx="7082673" cy="696987"/>
          </a:xfrm>
        </p:grpSpPr>
        <p:cxnSp>
          <p:nvCxnSpPr>
            <p:cNvPr id="593" name="Google Shape;593;p85"/>
            <p:cNvCxnSpPr/>
            <p:nvPr/>
          </p:nvCxnSpPr>
          <p:spPr>
            <a:xfrm>
              <a:off x="6930687" y="5371546"/>
              <a:ext cx="5103063" cy="0"/>
            </a:xfrm>
            <a:prstGeom prst="straightConnector1">
              <a:avLst/>
            </a:prstGeom>
            <a:noFill/>
            <a:ln w="63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4" name="Google Shape;594;p85"/>
            <p:cNvCxnSpPr/>
            <p:nvPr/>
          </p:nvCxnSpPr>
          <p:spPr>
            <a:xfrm>
              <a:off x="4951077" y="5371546"/>
              <a:ext cx="1287244" cy="0"/>
            </a:xfrm>
            <a:prstGeom prst="straightConnector1">
              <a:avLst/>
            </a:prstGeom>
            <a:noFill/>
            <a:ln w="63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5" name="Google Shape;595;p85"/>
            <p:cNvCxnSpPr>
              <a:stCxn id="596" idx="2"/>
            </p:cNvCxnSpPr>
            <p:nvPr/>
          </p:nvCxnSpPr>
          <p:spPr>
            <a:xfrm rot="10800000">
              <a:off x="6238231" y="5368667"/>
              <a:ext cx="14700" cy="643200"/>
            </a:xfrm>
            <a:prstGeom prst="straightConnector1">
              <a:avLst/>
            </a:prstGeom>
            <a:noFill/>
            <a:ln w="63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7" name="Google Shape;597;p85"/>
            <p:cNvCxnSpPr>
              <a:stCxn id="596" idx="0"/>
            </p:cNvCxnSpPr>
            <p:nvPr/>
          </p:nvCxnSpPr>
          <p:spPr>
            <a:xfrm rot="10800000" flipH="1">
              <a:off x="6332738" y="5371506"/>
              <a:ext cx="590700" cy="666000"/>
            </a:xfrm>
            <a:prstGeom prst="straightConnector1">
              <a:avLst/>
            </a:prstGeom>
            <a:noFill/>
            <a:ln w="63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96" name="Google Shape;596;p85"/>
            <p:cNvSpPr/>
            <p:nvPr/>
          </p:nvSpPr>
          <p:spPr>
            <a:xfrm rot="9000000">
              <a:off x="6245389" y="5921612"/>
              <a:ext cx="112591" cy="12421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635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85" descr="Name"/>
          <p:cNvSpPr txBox="1">
            <a:spLocks noGrp="1"/>
          </p:cNvSpPr>
          <p:nvPr>
            <p:ph type="body" idx="1"/>
          </p:nvPr>
        </p:nvSpPr>
        <p:spPr>
          <a:xfrm>
            <a:off x="3380093" y="4236678"/>
            <a:ext cx="5266267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9" name="Google Shape;599;p85" descr="Quote"/>
          <p:cNvSpPr txBox="1">
            <a:spLocks noGrp="1"/>
          </p:cNvSpPr>
          <p:nvPr>
            <p:ph type="title"/>
          </p:nvPr>
        </p:nvSpPr>
        <p:spPr>
          <a:xfrm>
            <a:off x="3391313" y="1478483"/>
            <a:ext cx="5266267" cy="205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0" name="Google Shape;600;p85" descr="Company Name or Title"/>
          <p:cNvSpPr txBox="1">
            <a:spLocks noGrp="1"/>
          </p:cNvSpPr>
          <p:nvPr>
            <p:ph type="body" idx="2"/>
          </p:nvPr>
        </p:nvSpPr>
        <p:spPr>
          <a:xfrm>
            <a:off x="3391314" y="951714"/>
            <a:ext cx="5266267" cy="41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1" name="Google Shape;601;p85" descr="Notes"/>
          <p:cNvSpPr txBox="1">
            <a:spLocks noGrp="1"/>
          </p:cNvSpPr>
          <p:nvPr>
            <p:ph type="body" idx="3"/>
          </p:nvPr>
        </p:nvSpPr>
        <p:spPr>
          <a:xfrm>
            <a:off x="440257" y="2270234"/>
            <a:ext cx="1928472" cy="242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2" name="Google Shape;602;p85" descr="Header"/>
          <p:cNvSpPr txBox="1">
            <a:spLocks noGrp="1"/>
          </p:cNvSpPr>
          <p:nvPr>
            <p:ph type="body" idx="4"/>
          </p:nvPr>
        </p:nvSpPr>
        <p:spPr>
          <a:xfrm>
            <a:off x="440256" y="951715"/>
            <a:ext cx="1928472" cy="119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Questions">
  <p:cSld name="UKG - Questions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6"/>
          <p:cNvSpPr/>
          <p:nvPr/>
        </p:nvSpPr>
        <p:spPr>
          <a:xfrm rot="10800000">
            <a:off x="-1" y="0"/>
            <a:ext cx="9144000" cy="5143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5" name="Google Shape;605;p86" descr="Icon: Laptop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2750" y="2511066"/>
            <a:ext cx="410540" cy="4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86" descr="Icon: Mobi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750" y="3047413"/>
            <a:ext cx="410540" cy="4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86" descr="Icon: Speak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2750" y="4110189"/>
            <a:ext cx="410540" cy="4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86" descr="Icon: Worl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2750" y="3592571"/>
            <a:ext cx="410540" cy="4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86" descr="Email"/>
          <p:cNvSpPr txBox="1">
            <a:spLocks noGrp="1"/>
          </p:cNvSpPr>
          <p:nvPr>
            <p:ph type="body" idx="1"/>
          </p:nvPr>
        </p:nvSpPr>
        <p:spPr>
          <a:xfrm>
            <a:off x="2139889" y="2532643"/>
            <a:ext cx="5590270" cy="36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0" name="Google Shape;610;p86" descr="Phone"/>
          <p:cNvSpPr txBox="1">
            <a:spLocks noGrp="1"/>
          </p:cNvSpPr>
          <p:nvPr>
            <p:ph type="body" idx="2"/>
          </p:nvPr>
        </p:nvSpPr>
        <p:spPr>
          <a:xfrm>
            <a:off x="2139889" y="3094232"/>
            <a:ext cx="5590270" cy="36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Google Shape;611;p86" descr="Web"/>
          <p:cNvSpPr txBox="1">
            <a:spLocks noGrp="1"/>
          </p:cNvSpPr>
          <p:nvPr>
            <p:ph type="body" idx="3"/>
          </p:nvPr>
        </p:nvSpPr>
        <p:spPr>
          <a:xfrm>
            <a:off x="2139889" y="3614148"/>
            <a:ext cx="5590270" cy="36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2" name="Google Shape;612;p86" descr="Other"/>
          <p:cNvSpPr txBox="1">
            <a:spLocks noGrp="1"/>
          </p:cNvSpPr>
          <p:nvPr>
            <p:ph type="body" idx="4"/>
          </p:nvPr>
        </p:nvSpPr>
        <p:spPr>
          <a:xfrm>
            <a:off x="2139889" y="4134065"/>
            <a:ext cx="5590270" cy="36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3" name="Google Shape;613;p86"/>
          <p:cNvSpPr txBox="1">
            <a:spLocks noGrp="1"/>
          </p:cNvSpPr>
          <p:nvPr>
            <p:ph type="body" idx="5"/>
          </p:nvPr>
        </p:nvSpPr>
        <p:spPr>
          <a:xfrm>
            <a:off x="1582749" y="1811277"/>
            <a:ext cx="6147409" cy="5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4" name="Google Shape;614;p86" descr="UKG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4082" y="4707323"/>
            <a:ext cx="862535" cy="274911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86"/>
          <p:cNvSpPr txBox="1">
            <a:spLocks noGrp="1"/>
          </p:cNvSpPr>
          <p:nvPr>
            <p:ph type="title"/>
          </p:nvPr>
        </p:nvSpPr>
        <p:spPr>
          <a:xfrm>
            <a:off x="1582749" y="543260"/>
            <a:ext cx="614741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25"/>
              <a:buFont typeface="Calibri"/>
              <a:buNone/>
              <a:defRPr sz="8625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6" name="Google Shape;616;p86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7" name="Google Shape;617;p86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Screenshot 1 - Light Teal Background">
  <p:cSld name="UKG - Screenshot 1 - Light Teal Background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7"/>
          <p:cNvSpPr/>
          <p:nvPr/>
        </p:nvSpPr>
        <p:spPr>
          <a:xfrm>
            <a:off x="-2" y="0"/>
            <a:ext cx="9144002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87"/>
          <p:cNvSpPr/>
          <p:nvPr/>
        </p:nvSpPr>
        <p:spPr>
          <a:xfrm>
            <a:off x="4409663" y="111934"/>
            <a:ext cx="4591878" cy="45918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1" name="Google Shape;621;p87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87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3" name="Google Shape;623;p87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4" name="Google Shape;624;p87" descr="Icon:  Horizontal Tablet"/>
          <p:cNvSpPr/>
          <p:nvPr/>
        </p:nvSpPr>
        <p:spPr>
          <a:xfrm>
            <a:off x="409998" y="765318"/>
            <a:ext cx="7330063" cy="3949781"/>
          </a:xfrm>
          <a:prstGeom prst="roundRect">
            <a:avLst>
              <a:gd name="adj" fmla="val 5442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87"/>
          <p:cNvSpPr/>
          <p:nvPr/>
        </p:nvSpPr>
        <p:spPr>
          <a:xfrm>
            <a:off x="809034" y="953744"/>
            <a:ext cx="6482552" cy="363844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87" descr="Picture"/>
          <p:cNvSpPr>
            <a:spLocks noGrp="1"/>
          </p:cNvSpPr>
          <p:nvPr>
            <p:ph type="pic" idx="2"/>
          </p:nvPr>
        </p:nvSpPr>
        <p:spPr>
          <a:xfrm>
            <a:off x="808835" y="954115"/>
            <a:ext cx="6482953" cy="3629552"/>
          </a:xfrm>
          <a:prstGeom prst="rect">
            <a:avLst/>
          </a:prstGeom>
          <a:noFill/>
          <a:ln>
            <a:noFill/>
          </a:ln>
        </p:spPr>
      </p:sp>
      <p:sp>
        <p:nvSpPr>
          <p:cNvPr id="627" name="Google Shape;627;p87" descr="Title"/>
          <p:cNvSpPr txBox="1">
            <a:spLocks noGrp="1"/>
          </p:cNvSpPr>
          <p:nvPr>
            <p:ph type="title"/>
          </p:nvPr>
        </p:nvSpPr>
        <p:spPr>
          <a:xfrm>
            <a:off x="409998" y="196543"/>
            <a:ext cx="6036522" cy="58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Screenshot 2 - Light Teal Background">
  <p:cSld name="UKG - Screenshot 2 - Light Teal Background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8"/>
          <p:cNvSpPr/>
          <p:nvPr/>
        </p:nvSpPr>
        <p:spPr>
          <a:xfrm>
            <a:off x="-2" y="0"/>
            <a:ext cx="9144002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88"/>
          <p:cNvSpPr/>
          <p:nvPr/>
        </p:nvSpPr>
        <p:spPr>
          <a:xfrm>
            <a:off x="4409663" y="111934"/>
            <a:ext cx="4591878" cy="45918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1" name="Google Shape;631;p88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88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3" name="Google Shape;633;p88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4" name="Google Shape;634;p88" descr="Icon:  Horizontal Tablet"/>
          <p:cNvSpPr/>
          <p:nvPr/>
        </p:nvSpPr>
        <p:spPr>
          <a:xfrm>
            <a:off x="2957512" y="799281"/>
            <a:ext cx="5659052" cy="3938122"/>
          </a:xfrm>
          <a:prstGeom prst="roundRect">
            <a:avLst>
              <a:gd name="adj" fmla="val 5442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88"/>
          <p:cNvSpPr/>
          <p:nvPr/>
        </p:nvSpPr>
        <p:spPr>
          <a:xfrm>
            <a:off x="3313048" y="974608"/>
            <a:ext cx="4917527" cy="361915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88" descr="Picture Placeholder"/>
          <p:cNvSpPr>
            <a:spLocks noGrp="1"/>
          </p:cNvSpPr>
          <p:nvPr>
            <p:ph type="pic" idx="2"/>
          </p:nvPr>
        </p:nvSpPr>
        <p:spPr>
          <a:xfrm>
            <a:off x="3312902" y="974965"/>
            <a:ext cx="4917831" cy="3618839"/>
          </a:xfrm>
          <a:prstGeom prst="rect">
            <a:avLst/>
          </a:prstGeom>
          <a:noFill/>
          <a:ln>
            <a:noFill/>
          </a:ln>
        </p:spPr>
      </p:sp>
      <p:sp>
        <p:nvSpPr>
          <p:cNvPr id="637" name="Google Shape;637;p88" descr="Title"/>
          <p:cNvSpPr txBox="1">
            <a:spLocks noGrp="1"/>
          </p:cNvSpPr>
          <p:nvPr>
            <p:ph type="title"/>
          </p:nvPr>
        </p:nvSpPr>
        <p:spPr>
          <a:xfrm>
            <a:off x="409998" y="342900"/>
            <a:ext cx="2161525" cy="425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Tablet - Light Teal Background2">
  <p:cSld name="UKG - Tablet - Light Teal Background2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89"/>
          <p:cNvSpPr/>
          <p:nvPr/>
        </p:nvSpPr>
        <p:spPr>
          <a:xfrm>
            <a:off x="-2" y="0"/>
            <a:ext cx="9144002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89"/>
          <p:cNvSpPr/>
          <p:nvPr/>
        </p:nvSpPr>
        <p:spPr>
          <a:xfrm>
            <a:off x="4409663" y="111934"/>
            <a:ext cx="4591878" cy="45918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1" name="Google Shape;641;p89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89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3" name="Google Shape;643;p89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4" name="Google Shape;644;p89" descr="Icon:  Vertical Tablet"/>
          <p:cNvSpPr/>
          <p:nvPr/>
        </p:nvSpPr>
        <p:spPr>
          <a:xfrm rot="-5400000">
            <a:off x="4852174" y="961486"/>
            <a:ext cx="4375152" cy="3044659"/>
          </a:xfrm>
          <a:prstGeom prst="roundRect">
            <a:avLst>
              <a:gd name="adj" fmla="val 5442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89"/>
          <p:cNvSpPr/>
          <p:nvPr/>
        </p:nvSpPr>
        <p:spPr>
          <a:xfrm rot="-5400000">
            <a:off x="5138819" y="1084788"/>
            <a:ext cx="3801861" cy="2798056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89" descr="Picture Placeholder"/>
          <p:cNvSpPr>
            <a:spLocks noGrp="1"/>
          </p:cNvSpPr>
          <p:nvPr>
            <p:ph type="pic" idx="2"/>
          </p:nvPr>
        </p:nvSpPr>
        <p:spPr>
          <a:xfrm>
            <a:off x="5649516" y="592650"/>
            <a:ext cx="2789263" cy="3795524"/>
          </a:xfrm>
          <a:prstGeom prst="rect">
            <a:avLst/>
          </a:prstGeom>
          <a:noFill/>
          <a:ln>
            <a:noFill/>
          </a:ln>
        </p:spPr>
      </p:sp>
      <p:sp>
        <p:nvSpPr>
          <p:cNvPr id="647" name="Google Shape;647;p89" descr="Content"/>
          <p:cNvSpPr txBox="1">
            <a:spLocks noGrp="1"/>
          </p:cNvSpPr>
          <p:nvPr>
            <p:ph type="body" idx="1"/>
          </p:nvPr>
        </p:nvSpPr>
        <p:spPr>
          <a:xfrm>
            <a:off x="481693" y="2032775"/>
            <a:ext cx="3513002" cy="235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8" name="Google Shape;648;p89" descr="Title"/>
          <p:cNvSpPr txBox="1">
            <a:spLocks noGrp="1"/>
          </p:cNvSpPr>
          <p:nvPr>
            <p:ph type="title"/>
          </p:nvPr>
        </p:nvSpPr>
        <p:spPr>
          <a:xfrm>
            <a:off x="464241" y="355864"/>
            <a:ext cx="3513002" cy="152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Computer - Light Teal Background2">
  <p:cSld name="UKG - Computer - Light Teal Background2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0"/>
          <p:cNvSpPr/>
          <p:nvPr/>
        </p:nvSpPr>
        <p:spPr>
          <a:xfrm>
            <a:off x="-2" y="0"/>
            <a:ext cx="9144002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90"/>
          <p:cNvSpPr/>
          <p:nvPr/>
        </p:nvSpPr>
        <p:spPr>
          <a:xfrm>
            <a:off x="4409663" y="111934"/>
            <a:ext cx="4591878" cy="45918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2" name="Google Shape;652;p90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90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4" name="Google Shape;654;p90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55" name="Google Shape;655;p90" descr="Icon:  Laptop"/>
          <p:cNvGrpSpPr/>
          <p:nvPr/>
        </p:nvGrpSpPr>
        <p:grpSpPr>
          <a:xfrm flipH="1">
            <a:off x="3463718" y="944308"/>
            <a:ext cx="5919028" cy="3413705"/>
            <a:chOff x="-337302" y="1635549"/>
            <a:chExt cx="7892037" cy="4551606"/>
          </a:xfrm>
        </p:grpSpPr>
        <p:sp>
          <p:nvSpPr>
            <p:cNvPr id="656" name="Google Shape;656;p90"/>
            <p:cNvSpPr/>
            <p:nvPr/>
          </p:nvSpPr>
          <p:spPr>
            <a:xfrm>
              <a:off x="-17092" y="5999148"/>
              <a:ext cx="418744" cy="188007"/>
            </a:xfrm>
            <a:custGeom>
              <a:avLst/>
              <a:gdLst/>
              <a:ahLst/>
              <a:cxnLst/>
              <a:rect l="l" t="t" r="r" b="b"/>
              <a:pathLst>
                <a:path w="418744" h="188007" extrusionOk="0">
                  <a:moveTo>
                    <a:pt x="418744" y="0"/>
                  </a:moveTo>
                  <a:lnTo>
                    <a:pt x="0" y="0"/>
                  </a:lnTo>
                  <a:lnTo>
                    <a:pt x="0" y="119641"/>
                  </a:lnTo>
                  <a:lnTo>
                    <a:pt x="401653" y="188007"/>
                  </a:lnTo>
                  <a:lnTo>
                    <a:pt x="418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90"/>
            <p:cNvSpPr/>
            <p:nvPr/>
          </p:nvSpPr>
          <p:spPr>
            <a:xfrm>
              <a:off x="6809678" y="6006790"/>
              <a:ext cx="728546" cy="170719"/>
            </a:xfrm>
            <a:custGeom>
              <a:avLst/>
              <a:gdLst/>
              <a:ahLst/>
              <a:cxnLst/>
              <a:rect l="l" t="t" r="r" b="b"/>
              <a:pathLst>
                <a:path w="728546" h="170719" extrusionOk="0">
                  <a:moveTo>
                    <a:pt x="0" y="0"/>
                  </a:moveTo>
                  <a:lnTo>
                    <a:pt x="728546" y="0"/>
                  </a:lnTo>
                  <a:lnTo>
                    <a:pt x="728546" y="52039"/>
                  </a:lnTo>
                  <a:lnTo>
                    <a:pt x="379142" y="133815"/>
                  </a:lnTo>
                  <a:lnTo>
                    <a:pt x="5134" y="170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90"/>
            <p:cNvSpPr/>
            <p:nvPr/>
          </p:nvSpPr>
          <p:spPr>
            <a:xfrm>
              <a:off x="384264" y="5979975"/>
              <a:ext cx="6439768" cy="1975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90"/>
            <p:cNvSpPr/>
            <p:nvPr/>
          </p:nvSpPr>
          <p:spPr>
            <a:xfrm>
              <a:off x="384264" y="1635549"/>
              <a:ext cx="6439768" cy="4360331"/>
            </a:xfrm>
            <a:prstGeom prst="round2SameRect">
              <a:avLst>
                <a:gd name="adj1" fmla="val 4742"/>
                <a:gd name="adj2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0" name="Google Shape;660;p90"/>
            <p:cNvGrpSpPr/>
            <p:nvPr/>
          </p:nvGrpSpPr>
          <p:grpSpPr>
            <a:xfrm>
              <a:off x="-337302" y="1635549"/>
              <a:ext cx="7892037" cy="4542053"/>
              <a:chOff x="737703" y="-4937081"/>
              <a:chExt cx="7892037" cy="4542053"/>
            </a:xfrm>
          </p:grpSpPr>
          <p:sp>
            <p:nvSpPr>
              <p:cNvPr id="661" name="Google Shape;661;p90"/>
              <p:cNvSpPr/>
              <p:nvPr/>
            </p:nvSpPr>
            <p:spPr>
              <a:xfrm>
                <a:off x="737703" y="-4937081"/>
                <a:ext cx="7892037" cy="4542053"/>
              </a:xfrm>
              <a:custGeom>
                <a:avLst/>
                <a:gdLst/>
                <a:ahLst/>
                <a:cxnLst/>
                <a:rect l="l" t="t" r="r" b="b"/>
                <a:pathLst>
                  <a:path w="7892037" h="4542053" extrusionOk="0">
                    <a:moveTo>
                      <a:pt x="7161334" y="4360331"/>
                    </a:moveTo>
                    <a:lnTo>
                      <a:pt x="7161334" y="213471"/>
                    </a:lnTo>
                    <a:cubicBezTo>
                      <a:pt x="7160926" y="95642"/>
                      <a:pt x="7065490" y="272"/>
                      <a:pt x="6947728" y="0"/>
                    </a:cubicBezTo>
                    <a:lnTo>
                      <a:pt x="935295" y="0"/>
                    </a:lnTo>
                    <a:cubicBezTo>
                      <a:pt x="817479" y="198"/>
                      <a:pt x="721973" y="95605"/>
                      <a:pt x="721566" y="213471"/>
                    </a:cubicBezTo>
                    <a:lnTo>
                      <a:pt x="721566" y="4360331"/>
                    </a:lnTo>
                    <a:lnTo>
                      <a:pt x="0" y="4360331"/>
                    </a:lnTo>
                    <a:lnTo>
                      <a:pt x="0" y="4429388"/>
                    </a:lnTo>
                    <a:lnTo>
                      <a:pt x="0" y="4429388"/>
                    </a:lnTo>
                    <a:cubicBezTo>
                      <a:pt x="4939" y="4430500"/>
                      <a:pt x="492280" y="4542053"/>
                      <a:pt x="778980" y="4542053"/>
                    </a:cubicBezTo>
                    <a:lnTo>
                      <a:pt x="7113056" y="4542053"/>
                    </a:lnTo>
                    <a:cubicBezTo>
                      <a:pt x="7399757" y="4542053"/>
                      <a:pt x="7887221" y="4430870"/>
                      <a:pt x="7892037" y="4429388"/>
                    </a:cubicBezTo>
                    <a:lnTo>
                      <a:pt x="7892037" y="4429388"/>
                    </a:lnTo>
                    <a:cubicBezTo>
                      <a:pt x="7891913" y="4406369"/>
                      <a:pt x="7891790" y="4383350"/>
                      <a:pt x="7891666" y="4360331"/>
                    </a:cubicBezTo>
                    <a:lnTo>
                      <a:pt x="7161334" y="4360331"/>
                    </a:lnTo>
                    <a:close/>
                    <a:moveTo>
                      <a:pt x="4702403" y="4376638"/>
                    </a:moveTo>
                    <a:lnTo>
                      <a:pt x="4702403" y="4413699"/>
                    </a:lnTo>
                    <a:lnTo>
                      <a:pt x="4702403" y="4376638"/>
                    </a:lnTo>
                    <a:close/>
                    <a:moveTo>
                      <a:pt x="3204326" y="4376638"/>
                    </a:moveTo>
                    <a:lnTo>
                      <a:pt x="4686846" y="4376638"/>
                    </a:lnTo>
                    <a:lnTo>
                      <a:pt x="4686846" y="4413699"/>
                    </a:lnTo>
                    <a:cubicBezTo>
                      <a:pt x="4682648" y="4416170"/>
                      <a:pt x="4663263" y="4423582"/>
                      <a:pt x="4579549" y="4423582"/>
                    </a:cubicBezTo>
                    <a:lnTo>
                      <a:pt x="3311623" y="4423582"/>
                    </a:lnTo>
                    <a:cubicBezTo>
                      <a:pt x="3227909" y="4423582"/>
                      <a:pt x="3208524" y="4416170"/>
                      <a:pt x="3204326" y="4413699"/>
                    </a:cubicBezTo>
                    <a:lnTo>
                      <a:pt x="3204326" y="4376638"/>
                    </a:lnTo>
                    <a:close/>
                    <a:moveTo>
                      <a:pt x="3188769" y="4413699"/>
                    </a:moveTo>
                    <a:lnTo>
                      <a:pt x="3188769" y="4376638"/>
                    </a:lnTo>
                    <a:lnTo>
                      <a:pt x="3188769" y="4413699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0"/>
              <p:cNvSpPr/>
              <p:nvPr/>
            </p:nvSpPr>
            <p:spPr>
              <a:xfrm>
                <a:off x="1701397" y="-4669378"/>
                <a:ext cx="5963662" cy="3745492"/>
              </a:xfrm>
              <a:custGeom>
                <a:avLst/>
                <a:gdLst/>
                <a:ahLst/>
                <a:cxnLst/>
                <a:rect l="l" t="t" r="r" b="b"/>
                <a:pathLst>
                  <a:path w="5963662" h="3745492" extrusionOk="0">
                    <a:moveTo>
                      <a:pt x="0" y="3745492"/>
                    </a:moveTo>
                    <a:lnTo>
                      <a:pt x="5963662" y="3745492"/>
                    </a:lnTo>
                    <a:lnTo>
                      <a:pt x="5963662" y="0"/>
                    </a:lnTo>
                    <a:lnTo>
                      <a:pt x="0" y="0"/>
                    </a:lnTo>
                    <a:lnTo>
                      <a:pt x="0" y="3745492"/>
                    </a:ln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63" name="Google Shape;663;p90"/>
              <p:cNvCxnSpPr>
                <a:stCxn id="661" idx="5"/>
                <a:endCxn id="661" idx="0"/>
              </p:cNvCxnSpPr>
              <p:nvPr/>
            </p:nvCxnSpPr>
            <p:spPr>
              <a:xfrm>
                <a:off x="1459269" y="-576750"/>
                <a:ext cx="64398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664" name="Google Shape;664;p90"/>
          <p:cNvSpPr/>
          <p:nvPr/>
        </p:nvSpPr>
        <p:spPr>
          <a:xfrm>
            <a:off x="9140595" y="4080510"/>
            <a:ext cx="300409" cy="278808"/>
          </a:xfrm>
          <a:prstGeom prst="rect">
            <a:avLst/>
          </a:prstGeom>
          <a:solidFill>
            <a:srgbClr val="EAE9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90" descr="Picture Placeholder"/>
          <p:cNvSpPr>
            <a:spLocks noGrp="1"/>
          </p:cNvSpPr>
          <p:nvPr>
            <p:ph type="pic" idx="2"/>
          </p:nvPr>
        </p:nvSpPr>
        <p:spPr>
          <a:xfrm>
            <a:off x="4210142" y="1145086"/>
            <a:ext cx="4433293" cy="2788118"/>
          </a:xfrm>
          <a:prstGeom prst="rect">
            <a:avLst/>
          </a:prstGeom>
          <a:noFill/>
          <a:ln>
            <a:noFill/>
          </a:ln>
        </p:spPr>
      </p:sp>
      <p:sp>
        <p:nvSpPr>
          <p:cNvPr id="666" name="Google Shape;666;p90" descr="Content"/>
          <p:cNvSpPr txBox="1">
            <a:spLocks noGrp="1"/>
          </p:cNvSpPr>
          <p:nvPr>
            <p:ph type="body" idx="1"/>
          </p:nvPr>
        </p:nvSpPr>
        <p:spPr>
          <a:xfrm>
            <a:off x="481693" y="2032775"/>
            <a:ext cx="3018902" cy="214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7" name="Google Shape;667;p90" descr="Title"/>
          <p:cNvSpPr txBox="1">
            <a:spLocks noGrp="1"/>
          </p:cNvSpPr>
          <p:nvPr>
            <p:ph type="title"/>
          </p:nvPr>
        </p:nvSpPr>
        <p:spPr>
          <a:xfrm>
            <a:off x="464241" y="355865"/>
            <a:ext cx="3018901" cy="1477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Phone - Light Teal Background2">
  <p:cSld name="UKG - Phone - Light Teal Background2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1"/>
          <p:cNvSpPr/>
          <p:nvPr/>
        </p:nvSpPr>
        <p:spPr>
          <a:xfrm>
            <a:off x="-2" y="0"/>
            <a:ext cx="9144002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91"/>
          <p:cNvSpPr/>
          <p:nvPr/>
        </p:nvSpPr>
        <p:spPr>
          <a:xfrm>
            <a:off x="4409663" y="111934"/>
            <a:ext cx="4591878" cy="45918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1" name="Google Shape;671;p91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91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3" name="Google Shape;673;p91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4" name="Google Shape;674;p91" descr="Icon: Smartphone"/>
          <p:cNvSpPr/>
          <p:nvPr/>
        </p:nvSpPr>
        <p:spPr>
          <a:xfrm>
            <a:off x="5759072" y="194774"/>
            <a:ext cx="2208443" cy="4495760"/>
          </a:xfrm>
          <a:prstGeom prst="roundRect">
            <a:avLst>
              <a:gd name="adj" fmla="val 15784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91" descr="Icon: Smartphone"/>
          <p:cNvSpPr/>
          <p:nvPr/>
        </p:nvSpPr>
        <p:spPr>
          <a:xfrm>
            <a:off x="5759762" y="194774"/>
            <a:ext cx="2208443" cy="4495760"/>
          </a:xfrm>
          <a:prstGeom prst="roundRect">
            <a:avLst>
              <a:gd name="adj" fmla="val 15784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91" descr="Smartphone"/>
          <p:cNvSpPr>
            <a:spLocks noGrp="1"/>
          </p:cNvSpPr>
          <p:nvPr>
            <p:ph type="pic" idx="2"/>
          </p:nvPr>
        </p:nvSpPr>
        <p:spPr>
          <a:xfrm>
            <a:off x="5764732" y="201476"/>
            <a:ext cx="2196433" cy="4489058"/>
          </a:xfrm>
          <a:prstGeom prst="roundRect">
            <a:avLst>
              <a:gd name="adj" fmla="val 15517"/>
            </a:avLst>
          </a:prstGeom>
          <a:noFill/>
          <a:ln>
            <a:noFill/>
          </a:ln>
        </p:spPr>
      </p:sp>
      <p:sp>
        <p:nvSpPr>
          <p:cNvPr id="677" name="Google Shape;677;p91" descr="Icon: Smartphone"/>
          <p:cNvSpPr/>
          <p:nvPr/>
        </p:nvSpPr>
        <p:spPr>
          <a:xfrm>
            <a:off x="6829368" y="276157"/>
            <a:ext cx="61445" cy="61445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91" descr="Content"/>
          <p:cNvSpPr txBox="1">
            <a:spLocks noGrp="1"/>
          </p:cNvSpPr>
          <p:nvPr>
            <p:ph type="body" idx="1"/>
          </p:nvPr>
        </p:nvSpPr>
        <p:spPr>
          <a:xfrm>
            <a:off x="464242" y="1531085"/>
            <a:ext cx="3513002" cy="31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Google Shape;679;p91" descr="Title"/>
          <p:cNvSpPr txBox="1">
            <a:spLocks noGrp="1"/>
          </p:cNvSpPr>
          <p:nvPr>
            <p:ph type="title"/>
          </p:nvPr>
        </p:nvSpPr>
        <p:spPr>
          <a:xfrm>
            <a:off x="464241" y="355865"/>
            <a:ext cx="3513002" cy="1001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InTouch - Light Teal Background2">
  <p:cSld name="UKG - InTouch - Light Teal Background2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2"/>
          <p:cNvSpPr/>
          <p:nvPr/>
        </p:nvSpPr>
        <p:spPr>
          <a:xfrm>
            <a:off x="-2" y="0"/>
            <a:ext cx="9144002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92"/>
          <p:cNvSpPr/>
          <p:nvPr/>
        </p:nvSpPr>
        <p:spPr>
          <a:xfrm>
            <a:off x="4019597" y="111934"/>
            <a:ext cx="4591878" cy="45918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3" name="Google Shape;683;p92" descr="Icon:  InTouch"/>
          <p:cNvGrpSpPr/>
          <p:nvPr/>
        </p:nvGrpSpPr>
        <p:grpSpPr>
          <a:xfrm>
            <a:off x="3508677" y="1145129"/>
            <a:ext cx="5478577" cy="2681006"/>
            <a:chOff x="783107" y="-5338740"/>
            <a:chExt cx="5814336" cy="2845314"/>
          </a:xfrm>
        </p:grpSpPr>
        <p:sp>
          <p:nvSpPr>
            <p:cNvPr id="684" name="Google Shape;684;p92"/>
            <p:cNvSpPr/>
            <p:nvPr/>
          </p:nvSpPr>
          <p:spPr>
            <a:xfrm>
              <a:off x="783107" y="-5338740"/>
              <a:ext cx="5814336" cy="2845314"/>
            </a:xfrm>
            <a:custGeom>
              <a:avLst/>
              <a:gdLst/>
              <a:ahLst/>
              <a:cxnLst/>
              <a:rect l="l" t="t" r="r" b="b"/>
              <a:pathLst>
                <a:path w="8450261" h="4135234" extrusionOk="0">
                  <a:moveTo>
                    <a:pt x="4361357" y="4129425"/>
                  </a:moveTo>
                  <a:cubicBezTo>
                    <a:pt x="3756202" y="4125615"/>
                    <a:pt x="3279952" y="4129425"/>
                    <a:pt x="2803702" y="4126250"/>
                  </a:cubicBezTo>
                  <a:cubicBezTo>
                    <a:pt x="2246172" y="4122440"/>
                    <a:pt x="1688642" y="4131965"/>
                    <a:pt x="1131747" y="4127520"/>
                  </a:cubicBezTo>
                  <a:cubicBezTo>
                    <a:pt x="982522" y="4126250"/>
                    <a:pt x="833932" y="4128790"/>
                    <a:pt x="685977" y="4105930"/>
                  </a:cubicBezTo>
                  <a:cubicBezTo>
                    <a:pt x="478967" y="4074180"/>
                    <a:pt x="332917" y="3917335"/>
                    <a:pt x="240207" y="3732550"/>
                  </a:cubicBezTo>
                  <a:cubicBezTo>
                    <a:pt x="198297" y="3648730"/>
                    <a:pt x="173532" y="3558560"/>
                    <a:pt x="151942" y="3467755"/>
                  </a:cubicBezTo>
                  <a:cubicBezTo>
                    <a:pt x="101777" y="3259475"/>
                    <a:pt x="61772" y="3049290"/>
                    <a:pt x="38277" y="2836565"/>
                  </a:cubicBezTo>
                  <a:cubicBezTo>
                    <a:pt x="23037" y="2697500"/>
                    <a:pt x="12877" y="2557800"/>
                    <a:pt x="6527" y="2418100"/>
                  </a:cubicBezTo>
                  <a:cubicBezTo>
                    <a:pt x="177" y="2278400"/>
                    <a:pt x="-1093" y="2138065"/>
                    <a:pt x="812" y="1998365"/>
                  </a:cubicBezTo>
                  <a:cubicBezTo>
                    <a:pt x="3352" y="1840885"/>
                    <a:pt x="17957" y="1684675"/>
                    <a:pt x="34467" y="1527830"/>
                  </a:cubicBezTo>
                  <a:cubicBezTo>
                    <a:pt x="56057" y="1317010"/>
                    <a:pt x="89077" y="1107460"/>
                    <a:pt x="139242" y="901085"/>
                  </a:cubicBezTo>
                  <a:cubicBezTo>
                    <a:pt x="176072" y="749320"/>
                    <a:pt x="215442" y="598190"/>
                    <a:pt x="267512" y="450870"/>
                  </a:cubicBezTo>
                  <a:cubicBezTo>
                    <a:pt x="305612" y="341650"/>
                    <a:pt x="364032" y="245765"/>
                    <a:pt x="451662" y="168930"/>
                  </a:cubicBezTo>
                  <a:cubicBezTo>
                    <a:pt x="525957" y="103525"/>
                    <a:pt x="614222" y="66695"/>
                    <a:pt x="708202" y="42565"/>
                  </a:cubicBezTo>
                  <a:cubicBezTo>
                    <a:pt x="818057" y="13990"/>
                    <a:pt x="929182" y="-615"/>
                    <a:pt x="1042212" y="20"/>
                  </a:cubicBezTo>
                  <a:cubicBezTo>
                    <a:pt x="2659557" y="1290"/>
                    <a:pt x="4276902" y="3195"/>
                    <a:pt x="5894247" y="4465"/>
                  </a:cubicBezTo>
                  <a:cubicBezTo>
                    <a:pt x="6364147" y="5100"/>
                    <a:pt x="6834682" y="5100"/>
                    <a:pt x="7304582" y="6370"/>
                  </a:cubicBezTo>
                  <a:cubicBezTo>
                    <a:pt x="7436662" y="6370"/>
                    <a:pt x="7568107" y="13355"/>
                    <a:pt x="7698917" y="36215"/>
                  </a:cubicBezTo>
                  <a:cubicBezTo>
                    <a:pt x="7928787" y="76220"/>
                    <a:pt x="8086902" y="206395"/>
                    <a:pt x="8180247" y="417215"/>
                  </a:cubicBezTo>
                  <a:cubicBezTo>
                    <a:pt x="8224062" y="515640"/>
                    <a:pt x="8250097" y="620415"/>
                    <a:pt x="8276767" y="724555"/>
                  </a:cubicBezTo>
                  <a:cubicBezTo>
                    <a:pt x="8318042" y="883305"/>
                    <a:pt x="8354872" y="1043960"/>
                    <a:pt x="8378367" y="1206520"/>
                  </a:cubicBezTo>
                  <a:cubicBezTo>
                    <a:pt x="8392972" y="1306850"/>
                    <a:pt x="8402497" y="1407815"/>
                    <a:pt x="8411387" y="1508780"/>
                  </a:cubicBezTo>
                  <a:cubicBezTo>
                    <a:pt x="8422182" y="1631335"/>
                    <a:pt x="8430437" y="1753255"/>
                    <a:pt x="8439327" y="1875810"/>
                  </a:cubicBezTo>
                  <a:cubicBezTo>
                    <a:pt x="8449487" y="2021860"/>
                    <a:pt x="8454566" y="2167910"/>
                    <a:pt x="8445677" y="2313960"/>
                  </a:cubicBezTo>
                  <a:cubicBezTo>
                    <a:pt x="8437422" y="2450485"/>
                    <a:pt x="8430437" y="2587645"/>
                    <a:pt x="8417102" y="2723535"/>
                  </a:cubicBezTo>
                  <a:cubicBezTo>
                    <a:pt x="8398687" y="2918480"/>
                    <a:pt x="8366302" y="3111520"/>
                    <a:pt x="8324392" y="3302655"/>
                  </a:cubicBezTo>
                  <a:cubicBezTo>
                    <a:pt x="8298357" y="3420765"/>
                    <a:pt x="8273592" y="3538240"/>
                    <a:pt x="8236127" y="3653175"/>
                  </a:cubicBezTo>
                  <a:cubicBezTo>
                    <a:pt x="8211997" y="3728105"/>
                    <a:pt x="8177707" y="3797320"/>
                    <a:pt x="8134527" y="3863360"/>
                  </a:cubicBezTo>
                  <a:cubicBezTo>
                    <a:pt x="8072297" y="3957975"/>
                    <a:pt x="7985302" y="4018935"/>
                    <a:pt x="7881797" y="4060845"/>
                  </a:cubicBezTo>
                  <a:cubicBezTo>
                    <a:pt x="7784007" y="4100215"/>
                    <a:pt x="7681772" y="4123075"/>
                    <a:pt x="7576997" y="4126885"/>
                  </a:cubicBezTo>
                  <a:cubicBezTo>
                    <a:pt x="7396657" y="4133235"/>
                    <a:pt x="7215682" y="4135775"/>
                    <a:pt x="7035342" y="4135140"/>
                  </a:cubicBezTo>
                  <a:cubicBezTo>
                    <a:pt x="6524802" y="4133235"/>
                    <a:pt x="6014262" y="4135775"/>
                    <a:pt x="5503087" y="4131965"/>
                  </a:cubicBezTo>
                  <a:cubicBezTo>
                    <a:pt x="5078907" y="4128790"/>
                    <a:pt x="4655997" y="4131330"/>
                    <a:pt x="4361357" y="4129425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5" name="Google Shape;685;p92"/>
            <p:cNvGrpSpPr/>
            <p:nvPr/>
          </p:nvGrpSpPr>
          <p:grpSpPr>
            <a:xfrm>
              <a:off x="1316709" y="-4887825"/>
              <a:ext cx="4746719" cy="1942555"/>
              <a:chOff x="-8883317" y="-7985412"/>
              <a:chExt cx="6898640" cy="2823210"/>
            </a:xfrm>
          </p:grpSpPr>
          <p:sp>
            <p:nvSpPr>
              <p:cNvPr id="686" name="Google Shape;686;p92"/>
              <p:cNvSpPr/>
              <p:nvPr/>
            </p:nvSpPr>
            <p:spPr>
              <a:xfrm>
                <a:off x="-8883317" y="-7857141"/>
                <a:ext cx="4536450" cy="2566035"/>
              </a:xfrm>
              <a:custGeom>
                <a:avLst/>
                <a:gdLst/>
                <a:ahLst/>
                <a:cxnLst/>
                <a:rect l="l" t="t" r="r" b="b"/>
                <a:pathLst>
                  <a:path w="4536450" h="2566035" extrusionOk="0">
                    <a:moveTo>
                      <a:pt x="4473575" y="2566035"/>
                    </a:moveTo>
                    <a:lnTo>
                      <a:pt x="63500" y="2566035"/>
                    </a:lnTo>
                    <a:cubicBezTo>
                      <a:pt x="28575" y="2566035"/>
                      <a:pt x="0" y="2537460"/>
                      <a:pt x="0" y="2502535"/>
                    </a:cubicBezTo>
                    <a:lnTo>
                      <a:pt x="0" y="63500"/>
                    </a:lnTo>
                    <a:cubicBezTo>
                      <a:pt x="0" y="28575"/>
                      <a:pt x="28575" y="0"/>
                      <a:pt x="63500" y="0"/>
                    </a:cubicBezTo>
                    <a:lnTo>
                      <a:pt x="4472941" y="0"/>
                    </a:lnTo>
                    <a:cubicBezTo>
                      <a:pt x="4507866" y="0"/>
                      <a:pt x="4536441" y="28575"/>
                      <a:pt x="4536441" y="63500"/>
                    </a:cubicBezTo>
                    <a:lnTo>
                      <a:pt x="4536441" y="2502535"/>
                    </a:lnTo>
                    <a:cubicBezTo>
                      <a:pt x="4537075" y="2537460"/>
                      <a:pt x="4508500" y="2566035"/>
                      <a:pt x="4473575" y="2566035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87" name="Google Shape;687;p92"/>
              <p:cNvGrpSpPr/>
              <p:nvPr/>
            </p:nvGrpSpPr>
            <p:grpSpPr>
              <a:xfrm>
                <a:off x="-2427907" y="-7205067"/>
                <a:ext cx="443230" cy="1262520"/>
                <a:chOff x="-2427907" y="-7205067"/>
                <a:chExt cx="443230" cy="1262520"/>
              </a:xfrm>
            </p:grpSpPr>
            <p:sp>
              <p:nvSpPr>
                <p:cNvPr id="688" name="Google Shape;688;p92"/>
                <p:cNvSpPr/>
                <p:nvPr/>
              </p:nvSpPr>
              <p:spPr>
                <a:xfrm>
                  <a:off x="-2385362" y="-6843047"/>
                  <a:ext cx="358140" cy="52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140" h="528320" extrusionOk="0">
                      <a:moveTo>
                        <a:pt x="307340" y="528320"/>
                      </a:moveTo>
                      <a:lnTo>
                        <a:pt x="50800" y="528320"/>
                      </a:lnTo>
                      <a:cubicBezTo>
                        <a:pt x="22861" y="528320"/>
                        <a:pt x="0" y="505460"/>
                        <a:pt x="0" y="477520"/>
                      </a:cubicBezTo>
                      <a:lnTo>
                        <a:pt x="0" y="50800"/>
                      </a:lnTo>
                      <a:cubicBezTo>
                        <a:pt x="0" y="22860"/>
                        <a:pt x="22861" y="0"/>
                        <a:pt x="50800" y="0"/>
                      </a:cubicBezTo>
                      <a:lnTo>
                        <a:pt x="307340" y="0"/>
                      </a:lnTo>
                      <a:cubicBezTo>
                        <a:pt x="335280" y="0"/>
                        <a:pt x="358140" y="22860"/>
                        <a:pt x="358140" y="50800"/>
                      </a:cubicBezTo>
                      <a:lnTo>
                        <a:pt x="358140" y="477520"/>
                      </a:lnTo>
                      <a:cubicBezTo>
                        <a:pt x="358140" y="505460"/>
                        <a:pt x="335280" y="528320"/>
                        <a:pt x="307340" y="528320"/>
                      </a:cubicBez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89" name="Google Shape;689;p92"/>
                <p:cNvGrpSpPr/>
                <p:nvPr/>
              </p:nvGrpSpPr>
              <p:grpSpPr>
                <a:xfrm>
                  <a:off x="-2427907" y="-7205067"/>
                  <a:ext cx="443230" cy="142310"/>
                  <a:chOff x="-2427907" y="-7205067"/>
                  <a:chExt cx="443230" cy="142310"/>
                </a:xfrm>
              </p:grpSpPr>
              <p:sp>
                <p:nvSpPr>
                  <p:cNvPr id="690" name="Google Shape;690;p92"/>
                  <p:cNvSpPr/>
                  <p:nvPr/>
                </p:nvSpPr>
                <p:spPr>
                  <a:xfrm>
                    <a:off x="-2371391" y="-7116379"/>
                    <a:ext cx="336550" cy="53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50" h="53622" extrusionOk="0">
                        <a:moveTo>
                          <a:pt x="0" y="53622"/>
                        </a:moveTo>
                        <a:cubicBezTo>
                          <a:pt x="0" y="53622"/>
                          <a:pt x="156210" y="-67028"/>
                          <a:pt x="336550" y="53622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1" name="Google Shape;691;p92"/>
                  <p:cNvSpPr/>
                  <p:nvPr/>
                </p:nvSpPr>
                <p:spPr>
                  <a:xfrm>
                    <a:off x="-2427907" y="-7205067"/>
                    <a:ext cx="443230" cy="7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230" h="70555" extrusionOk="0">
                        <a:moveTo>
                          <a:pt x="0" y="70556"/>
                        </a:moveTo>
                        <a:cubicBezTo>
                          <a:pt x="0" y="70556"/>
                          <a:pt x="205105" y="-88194"/>
                          <a:pt x="443230" y="70556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92" name="Google Shape;692;p92"/>
                <p:cNvGrpSpPr/>
                <p:nvPr/>
              </p:nvGrpSpPr>
              <p:grpSpPr>
                <a:xfrm>
                  <a:off x="-2427907" y="-6084856"/>
                  <a:ext cx="443230" cy="142309"/>
                  <a:chOff x="-2427907" y="-6084856"/>
                  <a:chExt cx="443230" cy="142309"/>
                </a:xfrm>
              </p:grpSpPr>
              <p:sp>
                <p:nvSpPr>
                  <p:cNvPr id="693" name="Google Shape;693;p92"/>
                  <p:cNvSpPr/>
                  <p:nvPr/>
                </p:nvSpPr>
                <p:spPr>
                  <a:xfrm>
                    <a:off x="-2371391" y="-6084856"/>
                    <a:ext cx="336550" cy="53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50" h="53622" extrusionOk="0">
                        <a:moveTo>
                          <a:pt x="0" y="0"/>
                        </a:moveTo>
                        <a:cubicBezTo>
                          <a:pt x="0" y="0"/>
                          <a:pt x="156210" y="120650"/>
                          <a:pt x="336550" y="0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4" name="Google Shape;694;p92"/>
                  <p:cNvSpPr/>
                  <p:nvPr/>
                </p:nvSpPr>
                <p:spPr>
                  <a:xfrm>
                    <a:off x="-2427907" y="-6013102"/>
                    <a:ext cx="443230" cy="7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230" h="70555" extrusionOk="0">
                        <a:moveTo>
                          <a:pt x="0" y="0"/>
                        </a:moveTo>
                        <a:cubicBezTo>
                          <a:pt x="0" y="0"/>
                          <a:pt x="205105" y="158750"/>
                          <a:pt x="443230" y="0"/>
                        </a:cubicBezTo>
                      </a:path>
                    </a:pathLst>
                  </a:custGeom>
                  <a:noFill/>
                  <a:ln w="127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95" name="Google Shape;695;p92"/>
                <p:cNvSpPr/>
                <p:nvPr/>
              </p:nvSpPr>
              <p:spPr>
                <a:xfrm>
                  <a:off x="-2319957" y="-6442362"/>
                  <a:ext cx="226695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95" h="6350" extrusionOk="0">
                      <a:moveTo>
                        <a:pt x="0" y="0"/>
                      </a:moveTo>
                      <a:lnTo>
                        <a:pt x="226695" y="0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" name="Google Shape;696;p92"/>
                <p:cNvSpPr/>
                <p:nvPr/>
              </p:nvSpPr>
              <p:spPr>
                <a:xfrm>
                  <a:off x="-2319957" y="-6392832"/>
                  <a:ext cx="226695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95" h="6350" extrusionOk="0">
                      <a:moveTo>
                        <a:pt x="0" y="0"/>
                      </a:moveTo>
                      <a:lnTo>
                        <a:pt x="226695" y="0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" name="Google Shape;697;p92"/>
                <p:cNvSpPr/>
                <p:nvPr/>
              </p:nvSpPr>
              <p:spPr>
                <a:xfrm>
                  <a:off x="-2266617" y="-6779547"/>
                  <a:ext cx="120650" cy="14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50" h="140970" extrusionOk="0">
                      <a:moveTo>
                        <a:pt x="120650" y="70485"/>
                      </a:moveTo>
                      <a:cubicBezTo>
                        <a:pt x="120650" y="109413"/>
                        <a:pt x="93642" y="140970"/>
                        <a:pt x="60325" y="140970"/>
                      </a:cubicBezTo>
                      <a:cubicBezTo>
                        <a:pt x="27009" y="140970"/>
                        <a:pt x="0" y="109413"/>
                        <a:pt x="0" y="70485"/>
                      </a:cubicBezTo>
                      <a:cubicBezTo>
                        <a:pt x="0" y="31557"/>
                        <a:pt x="27009" y="0"/>
                        <a:pt x="60325" y="0"/>
                      </a:cubicBezTo>
                      <a:cubicBezTo>
                        <a:pt x="93642" y="0"/>
                        <a:pt x="120650" y="31557"/>
                        <a:pt x="120650" y="70485"/>
                      </a:cubicBez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8" name="Google Shape;698;p92"/>
                <p:cNvSpPr/>
                <p:nvPr/>
              </p:nvSpPr>
              <p:spPr>
                <a:xfrm>
                  <a:off x="-2319322" y="-6629052"/>
                  <a:ext cx="225425" cy="10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425" h="109854" extrusionOk="0">
                      <a:moveTo>
                        <a:pt x="153670" y="0"/>
                      </a:moveTo>
                      <a:cubicBezTo>
                        <a:pt x="151130" y="0"/>
                        <a:pt x="149225" y="1270"/>
                        <a:pt x="147955" y="3175"/>
                      </a:cubicBezTo>
                      <a:cubicBezTo>
                        <a:pt x="144145" y="10160"/>
                        <a:pt x="132715" y="26035"/>
                        <a:pt x="113030" y="26035"/>
                      </a:cubicBezTo>
                      <a:cubicBezTo>
                        <a:pt x="93345" y="26035"/>
                        <a:pt x="81915" y="10160"/>
                        <a:pt x="78105" y="3175"/>
                      </a:cubicBezTo>
                      <a:cubicBezTo>
                        <a:pt x="76835" y="1270"/>
                        <a:pt x="74930" y="0"/>
                        <a:pt x="72390" y="0"/>
                      </a:cubicBezTo>
                      <a:cubicBezTo>
                        <a:pt x="32385" y="1905"/>
                        <a:pt x="0" y="35560"/>
                        <a:pt x="0" y="76200"/>
                      </a:cubicBezTo>
                      <a:lnTo>
                        <a:pt x="0" y="90805"/>
                      </a:lnTo>
                      <a:cubicBezTo>
                        <a:pt x="0" y="100965"/>
                        <a:pt x="8255" y="109855"/>
                        <a:pt x="19050" y="109855"/>
                      </a:cubicBezTo>
                      <a:lnTo>
                        <a:pt x="206375" y="109855"/>
                      </a:lnTo>
                      <a:cubicBezTo>
                        <a:pt x="217170" y="109855"/>
                        <a:pt x="225425" y="100965"/>
                        <a:pt x="225425" y="90805"/>
                      </a:cubicBezTo>
                      <a:lnTo>
                        <a:pt x="225425" y="76200"/>
                      </a:lnTo>
                      <a:cubicBezTo>
                        <a:pt x="225425" y="35560"/>
                        <a:pt x="193675" y="1905"/>
                        <a:pt x="153670" y="0"/>
                      </a:cubicBez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99" name="Google Shape;699;p92"/>
              <p:cNvSpPr/>
              <p:nvPr/>
            </p:nvSpPr>
            <p:spPr>
              <a:xfrm>
                <a:off x="-2930827" y="-7985412"/>
                <a:ext cx="6350" cy="282321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823210" extrusionOk="0">
                    <a:moveTo>
                      <a:pt x="0" y="0"/>
                    </a:moveTo>
                    <a:lnTo>
                      <a:pt x="0" y="2823210"/>
                    </a:lnTo>
                  </a:path>
                </a:pathLst>
              </a:custGeom>
              <a:noFill/>
              <a:ln w="254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92"/>
              <p:cNvSpPr/>
              <p:nvPr/>
            </p:nvSpPr>
            <p:spPr>
              <a:xfrm>
                <a:off x="-3823637" y="-5535582"/>
                <a:ext cx="30289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02895" h="6350" extrusionOk="0">
                    <a:moveTo>
                      <a:pt x="0" y="0"/>
                    </a:moveTo>
                    <a:lnTo>
                      <a:pt x="302895" y="0"/>
                    </a:lnTo>
                  </a:path>
                </a:pathLst>
              </a:custGeom>
              <a:noFill/>
              <a:ln w="12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92"/>
              <p:cNvSpPr/>
              <p:nvPr/>
            </p:nvSpPr>
            <p:spPr>
              <a:xfrm>
                <a:off x="-3823637" y="-5436522"/>
                <a:ext cx="30289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02895" h="6350" extrusionOk="0">
                    <a:moveTo>
                      <a:pt x="0" y="0"/>
                    </a:moveTo>
                    <a:lnTo>
                      <a:pt x="302895" y="0"/>
                    </a:lnTo>
                  </a:path>
                </a:pathLst>
              </a:custGeom>
              <a:noFill/>
              <a:ln w="12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92"/>
              <p:cNvSpPr/>
              <p:nvPr/>
            </p:nvSpPr>
            <p:spPr>
              <a:xfrm>
                <a:off x="-3823637" y="-5334922"/>
                <a:ext cx="30289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02895" h="6350" extrusionOk="0">
                    <a:moveTo>
                      <a:pt x="0" y="0"/>
                    </a:moveTo>
                    <a:lnTo>
                      <a:pt x="302895" y="0"/>
                    </a:lnTo>
                  </a:path>
                </a:pathLst>
              </a:custGeom>
              <a:noFill/>
              <a:ln w="12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92"/>
              <p:cNvSpPr/>
              <p:nvPr/>
            </p:nvSpPr>
            <p:spPr>
              <a:xfrm>
                <a:off x="-3913807" y="-5785772"/>
                <a:ext cx="5048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6350" extrusionOk="0">
                    <a:moveTo>
                      <a:pt x="0" y="0"/>
                    </a:moveTo>
                    <a:lnTo>
                      <a:pt x="504825" y="0"/>
                    </a:lnTo>
                  </a:path>
                </a:pathLst>
              </a:custGeom>
              <a:noFill/>
              <a:ln w="12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92"/>
              <p:cNvSpPr/>
              <p:nvPr/>
            </p:nvSpPr>
            <p:spPr>
              <a:xfrm>
                <a:off x="-3834600" y="-6312187"/>
                <a:ext cx="32788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327880" h="319405" extrusionOk="0">
                    <a:moveTo>
                      <a:pt x="44618" y="163195"/>
                    </a:moveTo>
                    <a:lnTo>
                      <a:pt x="44618" y="313055"/>
                    </a:lnTo>
                    <a:cubicBezTo>
                      <a:pt x="44618" y="316865"/>
                      <a:pt x="47159" y="319405"/>
                      <a:pt x="50968" y="319405"/>
                    </a:cubicBezTo>
                    <a:lnTo>
                      <a:pt x="127803" y="319405"/>
                    </a:lnTo>
                    <a:lnTo>
                      <a:pt x="127803" y="226060"/>
                    </a:lnTo>
                    <a:cubicBezTo>
                      <a:pt x="127803" y="222250"/>
                      <a:pt x="130343" y="219710"/>
                      <a:pt x="134153" y="219710"/>
                    </a:cubicBezTo>
                    <a:lnTo>
                      <a:pt x="197653" y="219710"/>
                    </a:lnTo>
                    <a:cubicBezTo>
                      <a:pt x="201463" y="219710"/>
                      <a:pt x="204003" y="222250"/>
                      <a:pt x="204003" y="226060"/>
                    </a:cubicBezTo>
                    <a:lnTo>
                      <a:pt x="204003" y="316865"/>
                    </a:lnTo>
                    <a:lnTo>
                      <a:pt x="286553" y="316865"/>
                    </a:lnTo>
                    <a:cubicBezTo>
                      <a:pt x="290363" y="316865"/>
                      <a:pt x="292903" y="314325"/>
                      <a:pt x="292903" y="310515"/>
                    </a:cubicBezTo>
                    <a:lnTo>
                      <a:pt x="292903" y="162560"/>
                    </a:lnTo>
                    <a:lnTo>
                      <a:pt x="324018" y="162560"/>
                    </a:lnTo>
                    <a:cubicBezTo>
                      <a:pt x="327828" y="162560"/>
                      <a:pt x="329099" y="158115"/>
                      <a:pt x="326559" y="155575"/>
                    </a:cubicBezTo>
                    <a:lnTo>
                      <a:pt x="170984" y="1905"/>
                    </a:lnTo>
                    <a:cubicBezTo>
                      <a:pt x="168443" y="-635"/>
                      <a:pt x="164634" y="-635"/>
                      <a:pt x="162093" y="1905"/>
                    </a:cubicBezTo>
                    <a:lnTo>
                      <a:pt x="97324" y="58420"/>
                    </a:lnTo>
                    <a:lnTo>
                      <a:pt x="97324" y="38100"/>
                    </a:lnTo>
                    <a:cubicBezTo>
                      <a:pt x="97324" y="34290"/>
                      <a:pt x="94784" y="31750"/>
                      <a:pt x="90974" y="31750"/>
                    </a:cubicBezTo>
                    <a:lnTo>
                      <a:pt x="47159" y="31750"/>
                    </a:lnTo>
                    <a:cubicBezTo>
                      <a:pt x="43349" y="31750"/>
                      <a:pt x="40809" y="34290"/>
                      <a:pt x="40809" y="38100"/>
                    </a:cubicBezTo>
                    <a:lnTo>
                      <a:pt x="40809" y="114935"/>
                    </a:lnTo>
                    <a:lnTo>
                      <a:pt x="1438" y="154940"/>
                    </a:lnTo>
                    <a:cubicBezTo>
                      <a:pt x="-1737" y="158115"/>
                      <a:pt x="803" y="163195"/>
                      <a:pt x="4613" y="163195"/>
                    </a:cubicBezTo>
                    <a:lnTo>
                      <a:pt x="44618" y="163195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5" name="Google Shape;705;p92"/>
              <p:cNvGrpSpPr/>
              <p:nvPr/>
            </p:nvGrpSpPr>
            <p:grpSpPr>
              <a:xfrm>
                <a:off x="-4002072" y="-7765702"/>
                <a:ext cx="646430" cy="459740"/>
                <a:chOff x="-4002072" y="-7765702"/>
                <a:chExt cx="646430" cy="459740"/>
              </a:xfrm>
            </p:grpSpPr>
            <p:sp>
              <p:nvSpPr>
                <p:cNvPr id="706" name="Google Shape;706;p92"/>
                <p:cNvSpPr/>
                <p:nvPr/>
              </p:nvSpPr>
              <p:spPr>
                <a:xfrm>
                  <a:off x="-4002072" y="-7763797"/>
                  <a:ext cx="169545" cy="254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5" h="254635" extrusionOk="0">
                      <a:moveTo>
                        <a:pt x="169545" y="254635"/>
                      </a:moveTo>
                      <a:lnTo>
                        <a:pt x="4445" y="254635"/>
                      </a:lnTo>
                      <a:lnTo>
                        <a:pt x="4445" y="231775"/>
                      </a:lnTo>
                      <a:lnTo>
                        <a:pt x="86995" y="139700"/>
                      </a:lnTo>
                      <a:cubicBezTo>
                        <a:pt x="94615" y="131445"/>
                        <a:pt x="100965" y="123825"/>
                        <a:pt x="106045" y="117475"/>
                      </a:cubicBezTo>
                      <a:cubicBezTo>
                        <a:pt x="111125" y="111125"/>
                        <a:pt x="114935" y="104775"/>
                        <a:pt x="118110" y="99695"/>
                      </a:cubicBezTo>
                      <a:cubicBezTo>
                        <a:pt x="121285" y="94615"/>
                        <a:pt x="123190" y="89535"/>
                        <a:pt x="124460" y="84455"/>
                      </a:cubicBezTo>
                      <a:cubicBezTo>
                        <a:pt x="125730" y="80010"/>
                        <a:pt x="126365" y="74930"/>
                        <a:pt x="126365" y="70485"/>
                      </a:cubicBezTo>
                      <a:cubicBezTo>
                        <a:pt x="126365" y="64135"/>
                        <a:pt x="125095" y="58420"/>
                        <a:pt x="123190" y="52705"/>
                      </a:cubicBezTo>
                      <a:cubicBezTo>
                        <a:pt x="121285" y="46990"/>
                        <a:pt x="118110" y="42545"/>
                        <a:pt x="114935" y="38735"/>
                      </a:cubicBezTo>
                      <a:cubicBezTo>
                        <a:pt x="111125" y="34925"/>
                        <a:pt x="106680" y="31750"/>
                        <a:pt x="100965" y="29210"/>
                      </a:cubicBezTo>
                      <a:cubicBezTo>
                        <a:pt x="95250" y="26670"/>
                        <a:pt x="89535" y="25400"/>
                        <a:pt x="82550" y="25400"/>
                      </a:cubicBezTo>
                      <a:cubicBezTo>
                        <a:pt x="74295" y="25400"/>
                        <a:pt x="66675" y="26670"/>
                        <a:pt x="60325" y="29210"/>
                      </a:cubicBezTo>
                      <a:cubicBezTo>
                        <a:pt x="53975" y="31750"/>
                        <a:pt x="48895" y="35560"/>
                        <a:pt x="44450" y="40005"/>
                      </a:cubicBezTo>
                      <a:cubicBezTo>
                        <a:pt x="40005" y="44450"/>
                        <a:pt x="37465" y="50165"/>
                        <a:pt x="34925" y="56515"/>
                      </a:cubicBezTo>
                      <a:cubicBezTo>
                        <a:pt x="32385" y="62865"/>
                        <a:pt x="31750" y="69850"/>
                        <a:pt x="31750" y="77470"/>
                      </a:cubicBezTo>
                      <a:lnTo>
                        <a:pt x="0" y="77470"/>
                      </a:lnTo>
                      <a:cubicBezTo>
                        <a:pt x="0" y="66675"/>
                        <a:pt x="1905" y="56515"/>
                        <a:pt x="5080" y="47625"/>
                      </a:cubicBezTo>
                      <a:cubicBezTo>
                        <a:pt x="8890" y="38100"/>
                        <a:pt x="13970" y="29845"/>
                        <a:pt x="20955" y="22860"/>
                      </a:cubicBezTo>
                      <a:cubicBezTo>
                        <a:pt x="27940" y="15875"/>
                        <a:pt x="36195" y="10160"/>
                        <a:pt x="46990" y="6350"/>
                      </a:cubicBezTo>
                      <a:cubicBezTo>
                        <a:pt x="57150" y="2540"/>
                        <a:pt x="69215" y="0"/>
                        <a:pt x="82550" y="0"/>
                      </a:cubicBezTo>
                      <a:cubicBezTo>
                        <a:pt x="94615" y="0"/>
                        <a:pt x="104775" y="1905"/>
                        <a:pt x="114300" y="5080"/>
                      </a:cubicBezTo>
                      <a:cubicBezTo>
                        <a:pt x="123825" y="8255"/>
                        <a:pt x="131445" y="12700"/>
                        <a:pt x="138430" y="19050"/>
                      </a:cubicBezTo>
                      <a:cubicBezTo>
                        <a:pt x="144780" y="24765"/>
                        <a:pt x="149860" y="32385"/>
                        <a:pt x="153670" y="40640"/>
                      </a:cubicBezTo>
                      <a:cubicBezTo>
                        <a:pt x="156845" y="48895"/>
                        <a:pt x="158750" y="58420"/>
                        <a:pt x="158750" y="67945"/>
                      </a:cubicBezTo>
                      <a:cubicBezTo>
                        <a:pt x="158750" y="75565"/>
                        <a:pt x="157480" y="82550"/>
                        <a:pt x="154940" y="90170"/>
                      </a:cubicBezTo>
                      <a:cubicBezTo>
                        <a:pt x="152400" y="97790"/>
                        <a:pt x="149225" y="105410"/>
                        <a:pt x="144780" y="112395"/>
                      </a:cubicBezTo>
                      <a:cubicBezTo>
                        <a:pt x="140335" y="119380"/>
                        <a:pt x="135255" y="127000"/>
                        <a:pt x="129540" y="134620"/>
                      </a:cubicBezTo>
                      <a:cubicBezTo>
                        <a:pt x="123825" y="142240"/>
                        <a:pt x="117475" y="149225"/>
                        <a:pt x="111125" y="156210"/>
                      </a:cubicBezTo>
                      <a:lnTo>
                        <a:pt x="43180" y="229870"/>
                      </a:lnTo>
                      <a:lnTo>
                        <a:pt x="169545" y="229870"/>
                      </a:lnTo>
                      <a:lnTo>
                        <a:pt x="169545" y="25463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92"/>
                <p:cNvSpPr/>
                <p:nvPr/>
              </p:nvSpPr>
              <p:spPr>
                <a:xfrm>
                  <a:off x="-3796332" y="-7699027"/>
                  <a:ext cx="40005" cy="19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191135" extrusionOk="0">
                      <a:moveTo>
                        <a:pt x="0" y="172720"/>
                      </a:moveTo>
                      <a:cubicBezTo>
                        <a:pt x="0" y="167005"/>
                        <a:pt x="1905" y="162560"/>
                        <a:pt x="5080" y="158750"/>
                      </a:cubicBezTo>
                      <a:cubicBezTo>
                        <a:pt x="8255" y="154940"/>
                        <a:pt x="13335" y="153035"/>
                        <a:pt x="19685" y="153035"/>
                      </a:cubicBezTo>
                      <a:cubicBezTo>
                        <a:pt x="26035" y="153035"/>
                        <a:pt x="31115" y="154940"/>
                        <a:pt x="34925" y="158750"/>
                      </a:cubicBezTo>
                      <a:cubicBezTo>
                        <a:pt x="38100" y="162560"/>
                        <a:pt x="40005" y="167005"/>
                        <a:pt x="40005" y="172720"/>
                      </a:cubicBezTo>
                      <a:cubicBezTo>
                        <a:pt x="40005" y="177800"/>
                        <a:pt x="38100" y="182245"/>
                        <a:pt x="34925" y="186055"/>
                      </a:cubicBezTo>
                      <a:cubicBezTo>
                        <a:pt x="31750" y="189865"/>
                        <a:pt x="26670" y="191135"/>
                        <a:pt x="19685" y="191135"/>
                      </a:cubicBezTo>
                      <a:cubicBezTo>
                        <a:pt x="13335" y="191135"/>
                        <a:pt x="8255" y="189230"/>
                        <a:pt x="5080" y="186055"/>
                      </a:cubicBezTo>
                      <a:cubicBezTo>
                        <a:pt x="1905" y="182880"/>
                        <a:pt x="0" y="177800"/>
                        <a:pt x="0" y="172720"/>
                      </a:cubicBezTo>
                      <a:close/>
                      <a:moveTo>
                        <a:pt x="0" y="19685"/>
                      </a:moveTo>
                      <a:cubicBezTo>
                        <a:pt x="0" y="13970"/>
                        <a:pt x="1905" y="9525"/>
                        <a:pt x="5080" y="5715"/>
                      </a:cubicBezTo>
                      <a:cubicBezTo>
                        <a:pt x="8255" y="1905"/>
                        <a:pt x="13335" y="0"/>
                        <a:pt x="19685" y="0"/>
                      </a:cubicBezTo>
                      <a:cubicBezTo>
                        <a:pt x="26035" y="0"/>
                        <a:pt x="31115" y="1905"/>
                        <a:pt x="34925" y="5715"/>
                      </a:cubicBezTo>
                      <a:cubicBezTo>
                        <a:pt x="38735" y="9525"/>
                        <a:pt x="40005" y="13970"/>
                        <a:pt x="40005" y="19685"/>
                      </a:cubicBezTo>
                      <a:cubicBezTo>
                        <a:pt x="40005" y="24765"/>
                        <a:pt x="38100" y="29210"/>
                        <a:pt x="34925" y="33020"/>
                      </a:cubicBezTo>
                      <a:cubicBezTo>
                        <a:pt x="31750" y="36830"/>
                        <a:pt x="26670" y="38100"/>
                        <a:pt x="19685" y="38100"/>
                      </a:cubicBezTo>
                      <a:cubicBezTo>
                        <a:pt x="13335" y="38100"/>
                        <a:pt x="8255" y="36195"/>
                        <a:pt x="5080" y="33020"/>
                      </a:cubicBezTo>
                      <a:cubicBezTo>
                        <a:pt x="1905" y="29845"/>
                        <a:pt x="0" y="25400"/>
                        <a:pt x="0" y="196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92"/>
                <p:cNvSpPr/>
                <p:nvPr/>
              </p:nvSpPr>
              <p:spPr>
                <a:xfrm>
                  <a:off x="-3713782" y="-7765702"/>
                  <a:ext cx="159384" cy="259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84" h="259714" extrusionOk="0">
                      <a:moveTo>
                        <a:pt x="159385" y="148590"/>
                      </a:moveTo>
                      <a:cubicBezTo>
                        <a:pt x="159385" y="169545"/>
                        <a:pt x="157480" y="186690"/>
                        <a:pt x="153670" y="200660"/>
                      </a:cubicBezTo>
                      <a:cubicBezTo>
                        <a:pt x="149860" y="214630"/>
                        <a:pt x="144780" y="226060"/>
                        <a:pt x="137795" y="234950"/>
                      </a:cubicBezTo>
                      <a:cubicBezTo>
                        <a:pt x="130810" y="243840"/>
                        <a:pt x="122555" y="250190"/>
                        <a:pt x="113030" y="254000"/>
                      </a:cubicBezTo>
                      <a:cubicBezTo>
                        <a:pt x="103505" y="257810"/>
                        <a:pt x="92075" y="259715"/>
                        <a:pt x="80010" y="259715"/>
                      </a:cubicBezTo>
                      <a:cubicBezTo>
                        <a:pt x="67945" y="259715"/>
                        <a:pt x="57150" y="257810"/>
                        <a:pt x="46990" y="254000"/>
                      </a:cubicBezTo>
                      <a:cubicBezTo>
                        <a:pt x="36830" y="250190"/>
                        <a:pt x="28575" y="243840"/>
                        <a:pt x="21590" y="234950"/>
                      </a:cubicBezTo>
                      <a:cubicBezTo>
                        <a:pt x="14605" y="226060"/>
                        <a:pt x="9525" y="214630"/>
                        <a:pt x="5715" y="200660"/>
                      </a:cubicBezTo>
                      <a:cubicBezTo>
                        <a:pt x="1905" y="186690"/>
                        <a:pt x="0" y="168910"/>
                        <a:pt x="0" y="148590"/>
                      </a:cubicBezTo>
                      <a:lnTo>
                        <a:pt x="0" y="109855"/>
                      </a:lnTo>
                      <a:cubicBezTo>
                        <a:pt x="0" y="88900"/>
                        <a:pt x="1905" y="71755"/>
                        <a:pt x="5715" y="57785"/>
                      </a:cubicBezTo>
                      <a:cubicBezTo>
                        <a:pt x="9525" y="43815"/>
                        <a:pt x="14605" y="32385"/>
                        <a:pt x="21590" y="24130"/>
                      </a:cubicBezTo>
                      <a:cubicBezTo>
                        <a:pt x="28575" y="15875"/>
                        <a:pt x="36830" y="9525"/>
                        <a:pt x="46355" y="5715"/>
                      </a:cubicBezTo>
                      <a:cubicBezTo>
                        <a:pt x="55880" y="1905"/>
                        <a:pt x="67310" y="0"/>
                        <a:pt x="79375" y="0"/>
                      </a:cubicBezTo>
                      <a:cubicBezTo>
                        <a:pt x="91440" y="0"/>
                        <a:pt x="102870" y="1905"/>
                        <a:pt x="112395" y="5715"/>
                      </a:cubicBezTo>
                      <a:cubicBezTo>
                        <a:pt x="121920" y="9525"/>
                        <a:pt x="130810" y="15240"/>
                        <a:pt x="137795" y="24130"/>
                      </a:cubicBezTo>
                      <a:cubicBezTo>
                        <a:pt x="144780" y="32385"/>
                        <a:pt x="149860" y="43815"/>
                        <a:pt x="153670" y="57785"/>
                      </a:cubicBezTo>
                      <a:cubicBezTo>
                        <a:pt x="157480" y="71755"/>
                        <a:pt x="159385" y="88900"/>
                        <a:pt x="159385" y="109855"/>
                      </a:cubicBezTo>
                      <a:lnTo>
                        <a:pt x="159385" y="148590"/>
                      </a:lnTo>
                      <a:close/>
                      <a:moveTo>
                        <a:pt x="127000" y="104775"/>
                      </a:moveTo>
                      <a:cubicBezTo>
                        <a:pt x="127000" y="90805"/>
                        <a:pt x="125730" y="78740"/>
                        <a:pt x="123825" y="68580"/>
                      </a:cubicBezTo>
                      <a:cubicBezTo>
                        <a:pt x="121920" y="58420"/>
                        <a:pt x="118745" y="50800"/>
                        <a:pt x="114935" y="44450"/>
                      </a:cubicBezTo>
                      <a:cubicBezTo>
                        <a:pt x="111125" y="38100"/>
                        <a:pt x="106045" y="33655"/>
                        <a:pt x="99695" y="31115"/>
                      </a:cubicBezTo>
                      <a:cubicBezTo>
                        <a:pt x="93980" y="28575"/>
                        <a:pt x="86995" y="26670"/>
                        <a:pt x="79375" y="26670"/>
                      </a:cubicBezTo>
                      <a:cubicBezTo>
                        <a:pt x="71755" y="26670"/>
                        <a:pt x="64770" y="27940"/>
                        <a:pt x="59055" y="31115"/>
                      </a:cubicBezTo>
                      <a:cubicBezTo>
                        <a:pt x="53340" y="33655"/>
                        <a:pt x="48260" y="38100"/>
                        <a:pt x="44450" y="44450"/>
                      </a:cubicBezTo>
                      <a:cubicBezTo>
                        <a:pt x="40640" y="50800"/>
                        <a:pt x="37465" y="58420"/>
                        <a:pt x="35560" y="68580"/>
                      </a:cubicBezTo>
                      <a:cubicBezTo>
                        <a:pt x="33655" y="78740"/>
                        <a:pt x="32385" y="90805"/>
                        <a:pt x="32385" y="104775"/>
                      </a:cubicBezTo>
                      <a:lnTo>
                        <a:pt x="32385" y="153670"/>
                      </a:lnTo>
                      <a:cubicBezTo>
                        <a:pt x="32385" y="167640"/>
                        <a:pt x="33655" y="179705"/>
                        <a:pt x="35560" y="189865"/>
                      </a:cubicBezTo>
                      <a:cubicBezTo>
                        <a:pt x="37465" y="200025"/>
                        <a:pt x="40640" y="208280"/>
                        <a:pt x="45085" y="214630"/>
                      </a:cubicBezTo>
                      <a:cubicBezTo>
                        <a:pt x="49530" y="220980"/>
                        <a:pt x="53975" y="226060"/>
                        <a:pt x="60325" y="228600"/>
                      </a:cubicBezTo>
                      <a:cubicBezTo>
                        <a:pt x="66040" y="231775"/>
                        <a:pt x="73025" y="233045"/>
                        <a:pt x="80645" y="233045"/>
                      </a:cubicBezTo>
                      <a:cubicBezTo>
                        <a:pt x="88265" y="233045"/>
                        <a:pt x="95250" y="231775"/>
                        <a:pt x="100965" y="228600"/>
                      </a:cubicBezTo>
                      <a:cubicBezTo>
                        <a:pt x="106680" y="225425"/>
                        <a:pt x="111760" y="220980"/>
                        <a:pt x="115570" y="214630"/>
                      </a:cubicBezTo>
                      <a:cubicBezTo>
                        <a:pt x="119380" y="208280"/>
                        <a:pt x="122555" y="200025"/>
                        <a:pt x="124460" y="189865"/>
                      </a:cubicBezTo>
                      <a:cubicBezTo>
                        <a:pt x="126365" y="179705"/>
                        <a:pt x="127635" y="167640"/>
                        <a:pt x="127635" y="153670"/>
                      </a:cubicBezTo>
                      <a:lnTo>
                        <a:pt x="127635" y="1047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" name="Google Shape;709;p92"/>
                <p:cNvSpPr/>
                <p:nvPr/>
              </p:nvSpPr>
              <p:spPr>
                <a:xfrm>
                  <a:off x="-3515026" y="-7765702"/>
                  <a:ext cx="159384" cy="259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84" h="259714" extrusionOk="0">
                      <a:moveTo>
                        <a:pt x="159385" y="148590"/>
                      </a:moveTo>
                      <a:cubicBezTo>
                        <a:pt x="159385" y="169545"/>
                        <a:pt x="157480" y="186690"/>
                        <a:pt x="153670" y="200660"/>
                      </a:cubicBezTo>
                      <a:cubicBezTo>
                        <a:pt x="149860" y="214630"/>
                        <a:pt x="144780" y="226060"/>
                        <a:pt x="137795" y="234950"/>
                      </a:cubicBezTo>
                      <a:cubicBezTo>
                        <a:pt x="130810" y="243840"/>
                        <a:pt x="122555" y="250190"/>
                        <a:pt x="113030" y="254000"/>
                      </a:cubicBezTo>
                      <a:cubicBezTo>
                        <a:pt x="103505" y="257810"/>
                        <a:pt x="92075" y="259715"/>
                        <a:pt x="80010" y="259715"/>
                      </a:cubicBezTo>
                      <a:cubicBezTo>
                        <a:pt x="67945" y="259715"/>
                        <a:pt x="57150" y="257810"/>
                        <a:pt x="46989" y="254000"/>
                      </a:cubicBezTo>
                      <a:cubicBezTo>
                        <a:pt x="36830" y="250190"/>
                        <a:pt x="28575" y="243840"/>
                        <a:pt x="21589" y="234950"/>
                      </a:cubicBezTo>
                      <a:cubicBezTo>
                        <a:pt x="14605" y="226060"/>
                        <a:pt x="9525" y="214630"/>
                        <a:pt x="5714" y="200660"/>
                      </a:cubicBezTo>
                      <a:cubicBezTo>
                        <a:pt x="1905" y="186690"/>
                        <a:pt x="0" y="168910"/>
                        <a:pt x="0" y="148590"/>
                      </a:cubicBezTo>
                      <a:lnTo>
                        <a:pt x="0" y="109855"/>
                      </a:lnTo>
                      <a:cubicBezTo>
                        <a:pt x="0" y="88900"/>
                        <a:pt x="1905" y="71755"/>
                        <a:pt x="5714" y="57785"/>
                      </a:cubicBezTo>
                      <a:cubicBezTo>
                        <a:pt x="9525" y="43815"/>
                        <a:pt x="14605" y="32385"/>
                        <a:pt x="21589" y="24130"/>
                      </a:cubicBezTo>
                      <a:cubicBezTo>
                        <a:pt x="28575" y="15875"/>
                        <a:pt x="36830" y="9525"/>
                        <a:pt x="46355" y="5715"/>
                      </a:cubicBezTo>
                      <a:cubicBezTo>
                        <a:pt x="55880" y="1905"/>
                        <a:pt x="67310" y="0"/>
                        <a:pt x="79375" y="0"/>
                      </a:cubicBezTo>
                      <a:cubicBezTo>
                        <a:pt x="91439" y="0"/>
                        <a:pt x="102870" y="1905"/>
                        <a:pt x="112395" y="5715"/>
                      </a:cubicBezTo>
                      <a:cubicBezTo>
                        <a:pt x="121920" y="9525"/>
                        <a:pt x="130810" y="15240"/>
                        <a:pt x="137795" y="24130"/>
                      </a:cubicBezTo>
                      <a:cubicBezTo>
                        <a:pt x="144780" y="32385"/>
                        <a:pt x="149860" y="43815"/>
                        <a:pt x="153670" y="57785"/>
                      </a:cubicBezTo>
                      <a:cubicBezTo>
                        <a:pt x="157480" y="71755"/>
                        <a:pt x="159385" y="88900"/>
                        <a:pt x="159385" y="109855"/>
                      </a:cubicBezTo>
                      <a:lnTo>
                        <a:pt x="159385" y="148590"/>
                      </a:lnTo>
                      <a:close/>
                      <a:moveTo>
                        <a:pt x="127635" y="104775"/>
                      </a:moveTo>
                      <a:cubicBezTo>
                        <a:pt x="127635" y="90805"/>
                        <a:pt x="126364" y="78740"/>
                        <a:pt x="124460" y="68580"/>
                      </a:cubicBezTo>
                      <a:cubicBezTo>
                        <a:pt x="122555" y="58420"/>
                        <a:pt x="119380" y="50800"/>
                        <a:pt x="115570" y="44450"/>
                      </a:cubicBezTo>
                      <a:cubicBezTo>
                        <a:pt x="111760" y="38100"/>
                        <a:pt x="106680" y="33655"/>
                        <a:pt x="100330" y="31115"/>
                      </a:cubicBezTo>
                      <a:cubicBezTo>
                        <a:pt x="94614" y="28575"/>
                        <a:pt x="87630" y="26670"/>
                        <a:pt x="80010" y="26670"/>
                      </a:cubicBezTo>
                      <a:cubicBezTo>
                        <a:pt x="72389" y="26670"/>
                        <a:pt x="65405" y="27940"/>
                        <a:pt x="59689" y="31115"/>
                      </a:cubicBezTo>
                      <a:cubicBezTo>
                        <a:pt x="53975" y="33655"/>
                        <a:pt x="48895" y="38100"/>
                        <a:pt x="45085" y="44450"/>
                      </a:cubicBezTo>
                      <a:cubicBezTo>
                        <a:pt x="41275" y="50800"/>
                        <a:pt x="38100" y="58420"/>
                        <a:pt x="36195" y="68580"/>
                      </a:cubicBezTo>
                      <a:cubicBezTo>
                        <a:pt x="34289" y="78740"/>
                        <a:pt x="33020" y="90805"/>
                        <a:pt x="33020" y="104775"/>
                      </a:cubicBezTo>
                      <a:lnTo>
                        <a:pt x="33020" y="153670"/>
                      </a:lnTo>
                      <a:cubicBezTo>
                        <a:pt x="33020" y="167640"/>
                        <a:pt x="34289" y="179705"/>
                        <a:pt x="36195" y="189865"/>
                      </a:cubicBezTo>
                      <a:cubicBezTo>
                        <a:pt x="38100" y="200025"/>
                        <a:pt x="41275" y="208280"/>
                        <a:pt x="45720" y="214630"/>
                      </a:cubicBezTo>
                      <a:cubicBezTo>
                        <a:pt x="50164" y="220980"/>
                        <a:pt x="54610" y="226060"/>
                        <a:pt x="60960" y="228600"/>
                      </a:cubicBezTo>
                      <a:cubicBezTo>
                        <a:pt x="66675" y="231775"/>
                        <a:pt x="73660" y="233045"/>
                        <a:pt x="81280" y="233045"/>
                      </a:cubicBezTo>
                      <a:cubicBezTo>
                        <a:pt x="88900" y="233045"/>
                        <a:pt x="95885" y="231775"/>
                        <a:pt x="101600" y="228600"/>
                      </a:cubicBezTo>
                      <a:cubicBezTo>
                        <a:pt x="107314" y="225425"/>
                        <a:pt x="112395" y="220980"/>
                        <a:pt x="116205" y="214630"/>
                      </a:cubicBezTo>
                      <a:cubicBezTo>
                        <a:pt x="120014" y="208280"/>
                        <a:pt x="123189" y="200025"/>
                        <a:pt x="125095" y="189865"/>
                      </a:cubicBezTo>
                      <a:cubicBezTo>
                        <a:pt x="127000" y="179705"/>
                        <a:pt x="128270" y="167640"/>
                        <a:pt x="128270" y="153670"/>
                      </a:cubicBezTo>
                      <a:lnTo>
                        <a:pt x="128270" y="1047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" name="Google Shape;710;p92"/>
                <p:cNvSpPr/>
                <p:nvPr/>
              </p:nvSpPr>
              <p:spPr>
                <a:xfrm>
                  <a:off x="-3812207" y="-7449472"/>
                  <a:ext cx="103505" cy="143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05" h="143510" extrusionOk="0">
                      <a:moveTo>
                        <a:pt x="19050" y="86995"/>
                      </a:moveTo>
                      <a:lnTo>
                        <a:pt x="19050" y="143510"/>
                      </a:lnTo>
                      <a:lnTo>
                        <a:pt x="0" y="143510"/>
                      </a:lnTo>
                      <a:lnTo>
                        <a:pt x="0" y="0"/>
                      </a:lnTo>
                      <a:lnTo>
                        <a:pt x="53340" y="0"/>
                      </a:lnTo>
                      <a:cubicBezTo>
                        <a:pt x="61595" y="0"/>
                        <a:pt x="68580" y="1270"/>
                        <a:pt x="74930" y="3175"/>
                      </a:cubicBezTo>
                      <a:cubicBezTo>
                        <a:pt x="81280" y="5080"/>
                        <a:pt x="86360" y="8255"/>
                        <a:pt x="90805" y="12065"/>
                      </a:cubicBezTo>
                      <a:cubicBezTo>
                        <a:pt x="95250" y="15875"/>
                        <a:pt x="98425" y="20320"/>
                        <a:pt x="100330" y="26035"/>
                      </a:cubicBezTo>
                      <a:cubicBezTo>
                        <a:pt x="102235" y="31750"/>
                        <a:pt x="103505" y="37465"/>
                        <a:pt x="103505" y="43815"/>
                      </a:cubicBezTo>
                      <a:cubicBezTo>
                        <a:pt x="103505" y="50800"/>
                        <a:pt x="102235" y="57150"/>
                        <a:pt x="100330" y="62230"/>
                      </a:cubicBezTo>
                      <a:cubicBezTo>
                        <a:pt x="98425" y="67945"/>
                        <a:pt x="94615" y="72390"/>
                        <a:pt x="90805" y="76200"/>
                      </a:cubicBezTo>
                      <a:cubicBezTo>
                        <a:pt x="86360" y="80010"/>
                        <a:pt x="81280" y="82550"/>
                        <a:pt x="74930" y="84455"/>
                      </a:cubicBezTo>
                      <a:cubicBezTo>
                        <a:pt x="68580" y="86360"/>
                        <a:pt x="61595" y="87630"/>
                        <a:pt x="53340" y="87630"/>
                      </a:cubicBezTo>
                      <a:lnTo>
                        <a:pt x="19050" y="87630"/>
                      </a:lnTo>
                      <a:close/>
                      <a:moveTo>
                        <a:pt x="19050" y="71120"/>
                      </a:moveTo>
                      <a:lnTo>
                        <a:pt x="53340" y="71120"/>
                      </a:lnTo>
                      <a:cubicBezTo>
                        <a:pt x="59055" y="71120"/>
                        <a:pt x="63500" y="70485"/>
                        <a:pt x="67310" y="69215"/>
                      </a:cubicBezTo>
                      <a:cubicBezTo>
                        <a:pt x="71120" y="67945"/>
                        <a:pt x="74295" y="66040"/>
                        <a:pt x="76835" y="63500"/>
                      </a:cubicBezTo>
                      <a:cubicBezTo>
                        <a:pt x="79375" y="60960"/>
                        <a:pt x="81280" y="57785"/>
                        <a:pt x="82550" y="54610"/>
                      </a:cubicBezTo>
                      <a:cubicBezTo>
                        <a:pt x="83820" y="51435"/>
                        <a:pt x="84455" y="47625"/>
                        <a:pt x="84455" y="43180"/>
                      </a:cubicBezTo>
                      <a:cubicBezTo>
                        <a:pt x="84455" y="39370"/>
                        <a:pt x="83820" y="36195"/>
                        <a:pt x="82550" y="32385"/>
                      </a:cubicBezTo>
                      <a:cubicBezTo>
                        <a:pt x="81280" y="28575"/>
                        <a:pt x="79375" y="26035"/>
                        <a:pt x="76835" y="23495"/>
                      </a:cubicBezTo>
                      <a:cubicBezTo>
                        <a:pt x="74295" y="20955"/>
                        <a:pt x="71120" y="19050"/>
                        <a:pt x="67310" y="17145"/>
                      </a:cubicBezTo>
                      <a:cubicBezTo>
                        <a:pt x="63500" y="15875"/>
                        <a:pt x="58420" y="14605"/>
                        <a:pt x="53340" y="14605"/>
                      </a:cubicBezTo>
                      <a:lnTo>
                        <a:pt x="19050" y="14605"/>
                      </a:lnTo>
                      <a:lnTo>
                        <a:pt x="19050" y="7112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" name="Google Shape;711;p92"/>
                <p:cNvSpPr/>
                <p:nvPr/>
              </p:nvSpPr>
              <p:spPr>
                <a:xfrm>
                  <a:off x="-3684572" y="-7450106"/>
                  <a:ext cx="142875" cy="14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75" h="143509" extrusionOk="0">
                      <a:moveTo>
                        <a:pt x="24130" y="0"/>
                      </a:moveTo>
                      <a:lnTo>
                        <a:pt x="71120" y="117475"/>
                      </a:lnTo>
                      <a:lnTo>
                        <a:pt x="118110" y="0"/>
                      </a:lnTo>
                      <a:lnTo>
                        <a:pt x="142875" y="0"/>
                      </a:lnTo>
                      <a:lnTo>
                        <a:pt x="142875" y="143510"/>
                      </a:lnTo>
                      <a:lnTo>
                        <a:pt x="123825" y="143510"/>
                      </a:lnTo>
                      <a:lnTo>
                        <a:pt x="123825" y="87630"/>
                      </a:lnTo>
                      <a:lnTo>
                        <a:pt x="125730" y="27305"/>
                      </a:lnTo>
                      <a:lnTo>
                        <a:pt x="78740" y="143510"/>
                      </a:lnTo>
                      <a:lnTo>
                        <a:pt x="64135" y="143510"/>
                      </a:lnTo>
                      <a:lnTo>
                        <a:pt x="17145" y="27305"/>
                      </a:lnTo>
                      <a:lnTo>
                        <a:pt x="19050" y="87630"/>
                      </a:lnTo>
                      <a:lnTo>
                        <a:pt x="19050" y="143510"/>
                      </a:lnTo>
                      <a:lnTo>
                        <a:pt x="0" y="143510"/>
                      </a:lnTo>
                      <a:lnTo>
                        <a:pt x="0" y="0"/>
                      </a:lnTo>
                      <a:lnTo>
                        <a:pt x="241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712" name="Google Shape;712;p92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92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4" name="Google Shape;714;p92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5" name="Google Shape;715;p92" descr="Picture Placeholder"/>
          <p:cNvSpPr>
            <a:spLocks noGrp="1"/>
          </p:cNvSpPr>
          <p:nvPr>
            <p:ph type="pic" idx="2"/>
          </p:nvPr>
        </p:nvSpPr>
        <p:spPr>
          <a:xfrm>
            <a:off x="4019597" y="1681574"/>
            <a:ext cx="2911890" cy="1635237"/>
          </a:xfrm>
          <a:prstGeom prst="roundRect">
            <a:avLst>
              <a:gd name="adj" fmla="val 2720"/>
            </a:avLst>
          </a:prstGeom>
          <a:noFill/>
          <a:ln>
            <a:noFill/>
          </a:ln>
        </p:spPr>
      </p:sp>
      <p:sp>
        <p:nvSpPr>
          <p:cNvPr id="716" name="Google Shape;716;p92" descr="Content"/>
          <p:cNvSpPr txBox="1">
            <a:spLocks noGrp="1"/>
          </p:cNvSpPr>
          <p:nvPr>
            <p:ph type="body" idx="1"/>
          </p:nvPr>
        </p:nvSpPr>
        <p:spPr>
          <a:xfrm>
            <a:off x="464242" y="2208653"/>
            <a:ext cx="2670844" cy="248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7" name="Google Shape;717;p92" descr="Title"/>
          <p:cNvSpPr txBox="1">
            <a:spLocks noGrp="1"/>
          </p:cNvSpPr>
          <p:nvPr>
            <p:ph type="title"/>
          </p:nvPr>
        </p:nvSpPr>
        <p:spPr>
          <a:xfrm>
            <a:off x="464241" y="355864"/>
            <a:ext cx="2670844" cy="1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Right Image-1">
  <p:cSld name="UKG - Right Image-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21"/>
            <a:ext cx="9144000" cy="514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5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0306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5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45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45" descr="Footnote"/>
          <p:cNvSpPr txBox="1">
            <a:spLocks noGrp="1"/>
          </p:cNvSpPr>
          <p:nvPr>
            <p:ph type="body" idx="1"/>
          </p:nvPr>
        </p:nvSpPr>
        <p:spPr>
          <a:xfrm>
            <a:off x="420052" y="4507452"/>
            <a:ext cx="3821030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5" descr="Title"/>
          <p:cNvSpPr txBox="1">
            <a:spLocks noGrp="1"/>
          </p:cNvSpPr>
          <p:nvPr>
            <p:ph type="title"/>
          </p:nvPr>
        </p:nvSpPr>
        <p:spPr>
          <a:xfrm>
            <a:off x="420052" y="268152"/>
            <a:ext cx="3821030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45" descr="Content"/>
          <p:cNvSpPr txBox="1">
            <a:spLocks noGrp="1"/>
          </p:cNvSpPr>
          <p:nvPr>
            <p:ph type="body" idx="2"/>
          </p:nvPr>
        </p:nvSpPr>
        <p:spPr>
          <a:xfrm>
            <a:off x="441721" y="1095338"/>
            <a:ext cx="3803963" cy="3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UKG - InTouch - Light Teal Background2">
  <p:cSld name="1_UKG - InTouch - Light Teal Background2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3"/>
          <p:cNvSpPr/>
          <p:nvPr/>
        </p:nvSpPr>
        <p:spPr>
          <a:xfrm>
            <a:off x="-2" y="0"/>
            <a:ext cx="9144002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93"/>
          <p:cNvSpPr/>
          <p:nvPr/>
        </p:nvSpPr>
        <p:spPr>
          <a:xfrm>
            <a:off x="4019597" y="111934"/>
            <a:ext cx="4591878" cy="45918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1" name="Google Shape;721;p93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93" descr="Confidential"/>
          <p:cNvSpPr txBox="1">
            <a:spLocks noGrp="1"/>
          </p:cNvSpPr>
          <p:nvPr>
            <p:ph type="ftr" idx="11"/>
          </p:nvPr>
        </p:nvSpPr>
        <p:spPr>
          <a:xfrm>
            <a:off x="810352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3" name="Google Shape;723;p93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4" name="Google Shape;724;p93" descr="Content"/>
          <p:cNvSpPr txBox="1">
            <a:spLocks noGrp="1"/>
          </p:cNvSpPr>
          <p:nvPr>
            <p:ph type="body" idx="1"/>
          </p:nvPr>
        </p:nvSpPr>
        <p:spPr>
          <a:xfrm>
            <a:off x="464242" y="2208653"/>
            <a:ext cx="3232091" cy="248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5" name="Google Shape;725;p93" descr="Title"/>
          <p:cNvSpPr txBox="1">
            <a:spLocks noGrp="1"/>
          </p:cNvSpPr>
          <p:nvPr>
            <p:ph type="title"/>
          </p:nvPr>
        </p:nvSpPr>
        <p:spPr>
          <a:xfrm>
            <a:off x="464242" y="355864"/>
            <a:ext cx="3232091" cy="1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26" name="Google Shape;726;p93" descr="Icon:  Smartwatch"/>
          <p:cNvGrpSpPr/>
          <p:nvPr/>
        </p:nvGrpSpPr>
        <p:grpSpPr>
          <a:xfrm>
            <a:off x="5220254" y="317408"/>
            <a:ext cx="2438322" cy="4714159"/>
            <a:chOff x="-3629556" y="-2651817"/>
            <a:chExt cx="3251096" cy="6285545"/>
          </a:xfrm>
        </p:grpSpPr>
        <p:sp>
          <p:nvSpPr>
            <p:cNvPr id="727" name="Google Shape;727;p93"/>
            <p:cNvSpPr/>
            <p:nvPr/>
          </p:nvSpPr>
          <p:spPr>
            <a:xfrm>
              <a:off x="-3230245" y="-2651817"/>
              <a:ext cx="2263775" cy="1339278"/>
            </a:xfrm>
            <a:custGeom>
              <a:avLst/>
              <a:gdLst/>
              <a:ahLst/>
              <a:cxnLst/>
              <a:rect l="l" t="t" r="r" b="b"/>
              <a:pathLst>
                <a:path w="2263775" h="1339278" extrusionOk="0">
                  <a:moveTo>
                    <a:pt x="2263775" y="1334199"/>
                  </a:moveTo>
                  <a:lnTo>
                    <a:pt x="2252599" y="1334199"/>
                  </a:lnTo>
                  <a:cubicBezTo>
                    <a:pt x="2187004" y="1262888"/>
                    <a:pt x="2060702" y="1070547"/>
                    <a:pt x="2059686" y="645287"/>
                  </a:cubicBezTo>
                  <a:cubicBezTo>
                    <a:pt x="2058988" y="355156"/>
                    <a:pt x="2058606" y="186753"/>
                    <a:pt x="2058353" y="95250"/>
                  </a:cubicBezTo>
                  <a:cubicBezTo>
                    <a:pt x="2058353" y="42645"/>
                    <a:pt x="2015708" y="0"/>
                    <a:pt x="1963103" y="0"/>
                  </a:cubicBezTo>
                  <a:lnTo>
                    <a:pt x="262128" y="4064"/>
                  </a:lnTo>
                  <a:cubicBezTo>
                    <a:pt x="209523" y="4064"/>
                    <a:pt x="166878" y="46709"/>
                    <a:pt x="166878" y="99314"/>
                  </a:cubicBezTo>
                  <a:lnTo>
                    <a:pt x="168211" y="667004"/>
                  </a:lnTo>
                  <a:cubicBezTo>
                    <a:pt x="168211" y="667004"/>
                    <a:pt x="185293" y="1057339"/>
                    <a:pt x="0" y="1339279"/>
                  </a:cubicBezTo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93"/>
            <p:cNvSpPr/>
            <p:nvPr/>
          </p:nvSpPr>
          <p:spPr>
            <a:xfrm>
              <a:off x="-3216592" y="2253175"/>
              <a:ext cx="2239454" cy="1380553"/>
            </a:xfrm>
            <a:custGeom>
              <a:avLst/>
              <a:gdLst/>
              <a:ahLst/>
              <a:cxnLst/>
              <a:rect l="l" t="t" r="r" b="b"/>
              <a:pathLst>
                <a:path w="2239454" h="1380553" extrusionOk="0">
                  <a:moveTo>
                    <a:pt x="0" y="4509"/>
                  </a:moveTo>
                  <a:cubicBezTo>
                    <a:pt x="181038" y="284861"/>
                    <a:pt x="166116" y="667893"/>
                    <a:pt x="166116" y="667893"/>
                  </a:cubicBezTo>
                  <a:lnTo>
                    <a:pt x="168973" y="1285748"/>
                  </a:lnTo>
                  <a:cubicBezTo>
                    <a:pt x="169218" y="1338180"/>
                    <a:pt x="211791" y="1380555"/>
                    <a:pt x="264223" y="1380554"/>
                  </a:cubicBezTo>
                  <a:lnTo>
                    <a:pt x="1964817" y="1376490"/>
                  </a:lnTo>
                  <a:cubicBezTo>
                    <a:pt x="2017422" y="1376490"/>
                    <a:pt x="2060067" y="1333847"/>
                    <a:pt x="2060068" y="1281241"/>
                  </a:cubicBezTo>
                  <a:cubicBezTo>
                    <a:pt x="2060068" y="1281050"/>
                    <a:pt x="2060067" y="1280859"/>
                    <a:pt x="2060067" y="1280668"/>
                  </a:cubicBezTo>
                  <a:cubicBezTo>
                    <a:pt x="2059368" y="1179068"/>
                    <a:pt x="2058289" y="990092"/>
                    <a:pt x="2057591" y="681038"/>
                  </a:cubicBezTo>
                  <a:cubicBezTo>
                    <a:pt x="2056638" y="272161"/>
                    <a:pt x="2172526" y="77788"/>
                    <a:pt x="2239454" y="0"/>
                  </a:cubicBezTo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93"/>
            <p:cNvSpPr/>
            <p:nvPr/>
          </p:nvSpPr>
          <p:spPr>
            <a:xfrm>
              <a:off x="-548957" y="152278"/>
              <a:ext cx="170497" cy="698246"/>
            </a:xfrm>
            <a:custGeom>
              <a:avLst/>
              <a:gdLst/>
              <a:ahLst/>
              <a:cxnLst/>
              <a:rect l="l" t="t" r="r" b="b"/>
              <a:pathLst>
                <a:path w="170497" h="698246" extrusionOk="0">
                  <a:moveTo>
                    <a:pt x="0" y="698246"/>
                  </a:moveTo>
                  <a:lnTo>
                    <a:pt x="122999" y="698246"/>
                  </a:lnTo>
                  <a:cubicBezTo>
                    <a:pt x="149232" y="698246"/>
                    <a:pt x="170497" y="676981"/>
                    <a:pt x="170497" y="650748"/>
                  </a:cubicBezTo>
                  <a:lnTo>
                    <a:pt x="170497" y="47498"/>
                  </a:lnTo>
                  <a:cubicBezTo>
                    <a:pt x="170497" y="21266"/>
                    <a:pt x="149232" y="0"/>
                    <a:pt x="122999" y="0"/>
                  </a:cubicBez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93"/>
            <p:cNvSpPr/>
            <p:nvPr/>
          </p:nvSpPr>
          <p:spPr>
            <a:xfrm>
              <a:off x="-3629556" y="-1317619"/>
              <a:ext cx="3083437" cy="3577627"/>
            </a:xfrm>
            <a:custGeom>
              <a:avLst/>
              <a:gdLst/>
              <a:ahLst/>
              <a:cxnLst/>
              <a:rect l="l" t="t" r="r" b="b"/>
              <a:pathLst>
                <a:path w="3083437" h="3577627" extrusionOk="0">
                  <a:moveTo>
                    <a:pt x="3071201" y="407352"/>
                  </a:moveTo>
                  <a:cubicBezTo>
                    <a:pt x="3047833" y="12700"/>
                    <a:pt x="2669373" y="0"/>
                    <a:pt x="2669373" y="0"/>
                  </a:cubicBezTo>
                  <a:lnTo>
                    <a:pt x="1577173" y="2604"/>
                  </a:lnTo>
                  <a:lnTo>
                    <a:pt x="1500465" y="2604"/>
                  </a:lnTo>
                  <a:lnTo>
                    <a:pt x="408264" y="5144"/>
                  </a:lnTo>
                  <a:cubicBezTo>
                    <a:pt x="408264" y="5144"/>
                    <a:pt x="29868" y="19621"/>
                    <a:pt x="8214" y="414401"/>
                  </a:cubicBezTo>
                  <a:cubicBezTo>
                    <a:pt x="-13439" y="809180"/>
                    <a:pt x="14564" y="3130360"/>
                    <a:pt x="14564" y="3130360"/>
                  </a:cubicBezTo>
                  <a:cubicBezTo>
                    <a:pt x="14564" y="3130360"/>
                    <a:pt x="15644" y="3570859"/>
                    <a:pt x="436839" y="3575939"/>
                  </a:cubicBezTo>
                  <a:cubicBezTo>
                    <a:pt x="753451" y="3579876"/>
                    <a:pt x="1286978" y="3575939"/>
                    <a:pt x="1547010" y="3574098"/>
                  </a:cubicBezTo>
                  <a:cubicBezTo>
                    <a:pt x="1807360" y="3574923"/>
                    <a:pt x="2340760" y="3576130"/>
                    <a:pt x="2657244" y="3570669"/>
                  </a:cubicBezTo>
                  <a:cubicBezTo>
                    <a:pt x="3078440" y="3563620"/>
                    <a:pt x="3077360" y="3123121"/>
                    <a:pt x="3077360" y="3123121"/>
                  </a:cubicBezTo>
                  <a:cubicBezTo>
                    <a:pt x="3077360" y="3123121"/>
                    <a:pt x="3094505" y="801942"/>
                    <a:pt x="3071201" y="407352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1" name="Google Shape;731;p93" descr="Picture Placeholder"/>
          <p:cNvSpPr>
            <a:spLocks noGrp="1"/>
          </p:cNvSpPr>
          <p:nvPr>
            <p:ph type="pic" idx="2"/>
          </p:nvPr>
        </p:nvSpPr>
        <p:spPr>
          <a:xfrm>
            <a:off x="5220254" y="1318056"/>
            <a:ext cx="2310449" cy="2678095"/>
          </a:xfrm>
          <a:prstGeom prst="roundRect">
            <a:avLst>
              <a:gd name="adj" fmla="val 14177"/>
            </a:avLst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G - Left Rounded Teal-1">
  <p:cSld name="UKG - Left Rounded Teal-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"/>
          <p:cNvSpPr/>
          <p:nvPr/>
        </p:nvSpPr>
        <p:spPr>
          <a:xfrm rot="10800000">
            <a:off x="77335" y="-1"/>
            <a:ext cx="3418901" cy="4794454"/>
          </a:xfrm>
          <a:prstGeom prst="round2SameRect">
            <a:avLst>
              <a:gd name="adj1" fmla="val 361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46" descr="UKG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3659" y="4918484"/>
            <a:ext cx="463595" cy="14775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6" descr="Confidential"/>
          <p:cNvSpPr txBox="1">
            <a:spLocks noGrp="1"/>
          </p:cNvSpPr>
          <p:nvPr>
            <p:ph type="ftr" idx="11"/>
          </p:nvPr>
        </p:nvSpPr>
        <p:spPr>
          <a:xfrm>
            <a:off x="807464" y="4867243"/>
            <a:ext cx="3430730" cy="2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46" descr="Page Number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810" cy="16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46" descr="Footnote"/>
          <p:cNvSpPr txBox="1">
            <a:spLocks noGrp="1"/>
          </p:cNvSpPr>
          <p:nvPr>
            <p:ph type="body" idx="1"/>
          </p:nvPr>
        </p:nvSpPr>
        <p:spPr>
          <a:xfrm>
            <a:off x="3916285" y="4507452"/>
            <a:ext cx="4832426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46" descr="Title"/>
          <p:cNvSpPr txBox="1">
            <a:spLocks noGrp="1"/>
          </p:cNvSpPr>
          <p:nvPr>
            <p:ph type="title"/>
          </p:nvPr>
        </p:nvSpPr>
        <p:spPr>
          <a:xfrm>
            <a:off x="3916285" y="253693"/>
            <a:ext cx="4832426" cy="79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46" descr="Content"/>
          <p:cNvSpPr txBox="1">
            <a:spLocks noGrp="1"/>
          </p:cNvSpPr>
          <p:nvPr>
            <p:ph type="body" idx="2"/>
          </p:nvPr>
        </p:nvSpPr>
        <p:spPr>
          <a:xfrm>
            <a:off x="3916285" y="1259719"/>
            <a:ext cx="4832426" cy="309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3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92B2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92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46" descr="Quotation"/>
          <p:cNvSpPr txBox="1">
            <a:spLocks noGrp="1"/>
          </p:cNvSpPr>
          <p:nvPr>
            <p:ph type="body" idx="3"/>
          </p:nvPr>
        </p:nvSpPr>
        <p:spPr>
          <a:xfrm>
            <a:off x="469592" y="268151"/>
            <a:ext cx="2579769" cy="408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UKG - Title Slide-Core-2">
  <p:cSld name="UKG - Title Slide-Core-2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" y="0"/>
            <a:ext cx="91437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0"/>
          <p:cNvSpPr/>
          <p:nvPr/>
        </p:nvSpPr>
        <p:spPr>
          <a:xfrm rot="10800000">
            <a:off x="290579" y="3690358"/>
            <a:ext cx="4520412" cy="624332"/>
          </a:xfrm>
          <a:prstGeom prst="round2SameRect">
            <a:avLst>
              <a:gd name="adj1" fmla="val 26829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0"/>
          <p:cNvSpPr/>
          <p:nvPr/>
        </p:nvSpPr>
        <p:spPr>
          <a:xfrm>
            <a:off x="290579" y="-1"/>
            <a:ext cx="4520413" cy="36903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0" descr="Presenter's Name"/>
          <p:cNvSpPr txBox="1">
            <a:spLocks noGrp="1"/>
          </p:cNvSpPr>
          <p:nvPr>
            <p:ph type="subTitle" idx="1"/>
          </p:nvPr>
        </p:nvSpPr>
        <p:spPr>
          <a:xfrm>
            <a:off x="597510" y="3760464"/>
            <a:ext cx="3860190" cy="39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50" descr="Date"/>
          <p:cNvSpPr txBox="1">
            <a:spLocks noGrp="1"/>
          </p:cNvSpPr>
          <p:nvPr>
            <p:ph type="body" idx="2"/>
          </p:nvPr>
        </p:nvSpPr>
        <p:spPr>
          <a:xfrm>
            <a:off x="597510" y="3179619"/>
            <a:ext cx="3860190" cy="24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50" descr="Presentation Title"/>
          <p:cNvSpPr txBox="1">
            <a:spLocks noGrp="1"/>
          </p:cNvSpPr>
          <p:nvPr>
            <p:ph type="ctrTitle"/>
          </p:nvPr>
        </p:nvSpPr>
        <p:spPr>
          <a:xfrm>
            <a:off x="597510" y="1085482"/>
            <a:ext cx="3860190" cy="202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2" name="Google Shape;172;p50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511" y="409944"/>
            <a:ext cx="1269574" cy="4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0" descr="Confidential"/>
          <p:cNvSpPr txBox="1">
            <a:spLocks noGrp="1"/>
          </p:cNvSpPr>
          <p:nvPr>
            <p:ph type="ftr" idx="11"/>
          </p:nvPr>
        </p:nvSpPr>
        <p:spPr>
          <a:xfrm>
            <a:off x="290579" y="4384796"/>
            <a:ext cx="4520412" cy="2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50" descr="© UKG Inc.  All rights reserved.  "/>
          <p:cNvSpPr txBox="1"/>
          <p:nvPr/>
        </p:nvSpPr>
        <p:spPr>
          <a:xfrm>
            <a:off x="290580" y="4835574"/>
            <a:ext cx="4520411" cy="2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2020 UKG Inc.  All rights reserved.</a:t>
            </a: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UKG - Title Slide-Core-3">
  <p:cSld name="UKG - Title Slide-Core-3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668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1"/>
          <p:cNvSpPr/>
          <p:nvPr/>
        </p:nvSpPr>
        <p:spPr>
          <a:xfrm rot="10800000">
            <a:off x="290579" y="3690358"/>
            <a:ext cx="4520412" cy="624332"/>
          </a:xfrm>
          <a:prstGeom prst="round2SameRect">
            <a:avLst>
              <a:gd name="adj1" fmla="val 26829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1"/>
          <p:cNvSpPr/>
          <p:nvPr/>
        </p:nvSpPr>
        <p:spPr>
          <a:xfrm>
            <a:off x="290579" y="-1"/>
            <a:ext cx="4520413" cy="36903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1" descr="Presenter's Name"/>
          <p:cNvSpPr txBox="1">
            <a:spLocks noGrp="1"/>
          </p:cNvSpPr>
          <p:nvPr>
            <p:ph type="subTitle" idx="1"/>
          </p:nvPr>
        </p:nvSpPr>
        <p:spPr>
          <a:xfrm>
            <a:off x="597510" y="3760464"/>
            <a:ext cx="3860190" cy="39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1" descr="Date"/>
          <p:cNvSpPr txBox="1">
            <a:spLocks noGrp="1"/>
          </p:cNvSpPr>
          <p:nvPr>
            <p:ph type="body" idx="2"/>
          </p:nvPr>
        </p:nvSpPr>
        <p:spPr>
          <a:xfrm>
            <a:off x="597510" y="3179619"/>
            <a:ext cx="3860190" cy="24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1" descr="Presentation Title"/>
          <p:cNvSpPr txBox="1">
            <a:spLocks noGrp="1"/>
          </p:cNvSpPr>
          <p:nvPr>
            <p:ph type="ctrTitle"/>
          </p:nvPr>
        </p:nvSpPr>
        <p:spPr>
          <a:xfrm>
            <a:off x="597510" y="1085482"/>
            <a:ext cx="3860190" cy="202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2" name="Google Shape;182;p51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511" y="409944"/>
            <a:ext cx="1269574" cy="4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1" descr="Confidential"/>
          <p:cNvSpPr txBox="1">
            <a:spLocks noGrp="1"/>
          </p:cNvSpPr>
          <p:nvPr>
            <p:ph type="ftr" idx="11"/>
          </p:nvPr>
        </p:nvSpPr>
        <p:spPr>
          <a:xfrm>
            <a:off x="290579" y="4384796"/>
            <a:ext cx="4520412" cy="2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51" descr="© UKG Inc.  All rights reserved.  "/>
          <p:cNvSpPr txBox="1"/>
          <p:nvPr/>
        </p:nvSpPr>
        <p:spPr>
          <a:xfrm>
            <a:off x="290580" y="4835574"/>
            <a:ext cx="4520411" cy="2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© 2020 UKG Inc.  All rights reserved.</a:t>
            </a:r>
            <a:endParaRPr sz="135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UKG - Title Slide-Core-4">
  <p:cSld name="UKG - Title Slide-Core-4"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52"/>
          <p:cNvPicPr preferRelativeResize="0"/>
          <p:nvPr/>
        </p:nvPicPr>
        <p:blipFill rotWithShape="1">
          <a:blip r:embed="rId2">
            <a:alphaModFix/>
          </a:blip>
          <a:srcRect r="-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2"/>
          <p:cNvSpPr/>
          <p:nvPr/>
        </p:nvSpPr>
        <p:spPr>
          <a:xfrm rot="10800000">
            <a:off x="290579" y="3690358"/>
            <a:ext cx="4520412" cy="624332"/>
          </a:xfrm>
          <a:prstGeom prst="round2SameRect">
            <a:avLst>
              <a:gd name="adj1" fmla="val 26829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2"/>
          <p:cNvSpPr/>
          <p:nvPr/>
        </p:nvSpPr>
        <p:spPr>
          <a:xfrm>
            <a:off x="290579" y="-1"/>
            <a:ext cx="4520413" cy="36903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2" descr="Presenter's Name"/>
          <p:cNvSpPr txBox="1">
            <a:spLocks noGrp="1"/>
          </p:cNvSpPr>
          <p:nvPr>
            <p:ph type="subTitle" idx="1"/>
          </p:nvPr>
        </p:nvSpPr>
        <p:spPr>
          <a:xfrm>
            <a:off x="597510" y="3760464"/>
            <a:ext cx="3860190" cy="39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79899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52" descr="Date"/>
          <p:cNvSpPr txBox="1">
            <a:spLocks noGrp="1"/>
          </p:cNvSpPr>
          <p:nvPr>
            <p:ph type="body" idx="2"/>
          </p:nvPr>
        </p:nvSpPr>
        <p:spPr>
          <a:xfrm>
            <a:off x="597510" y="3179619"/>
            <a:ext cx="3860190" cy="24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52" descr="Presentation Title"/>
          <p:cNvSpPr txBox="1">
            <a:spLocks noGrp="1"/>
          </p:cNvSpPr>
          <p:nvPr>
            <p:ph type="ctrTitle"/>
          </p:nvPr>
        </p:nvSpPr>
        <p:spPr>
          <a:xfrm>
            <a:off x="597510" y="1085482"/>
            <a:ext cx="3860190" cy="202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2" name="Google Shape;192;p52" descr="UK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511" y="409944"/>
            <a:ext cx="1269574" cy="4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2" descr="Confidential"/>
          <p:cNvSpPr txBox="1">
            <a:spLocks noGrp="1"/>
          </p:cNvSpPr>
          <p:nvPr>
            <p:ph type="ftr" idx="11"/>
          </p:nvPr>
        </p:nvSpPr>
        <p:spPr>
          <a:xfrm>
            <a:off x="290579" y="4384796"/>
            <a:ext cx="4520412" cy="2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52" descr="© UKG Inc.  All rights reserved.  "/>
          <p:cNvSpPr txBox="1"/>
          <p:nvPr/>
        </p:nvSpPr>
        <p:spPr>
          <a:xfrm>
            <a:off x="290580" y="4835574"/>
            <a:ext cx="4520411" cy="23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2020 UKG Inc.  All rights reserved.</a:t>
            </a: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"/>
          <p:cNvSpPr txBox="1">
            <a:spLocks noGrp="1"/>
          </p:cNvSpPr>
          <p:nvPr>
            <p:ph type="ctrTitle"/>
          </p:nvPr>
        </p:nvSpPr>
        <p:spPr>
          <a:xfrm>
            <a:off x="597510" y="1085482"/>
            <a:ext cx="3656105" cy="202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/>
              <a:t>UKG Ready: Employee Training</a:t>
            </a:r>
            <a:br>
              <a:rPr lang="en-US"/>
            </a:br>
            <a:endParaRPr/>
          </a:p>
        </p:txBody>
      </p:sp>
      <p:sp>
        <p:nvSpPr>
          <p:cNvPr id="739" name="Google Shape;739;p1"/>
          <p:cNvSpPr txBox="1">
            <a:spLocks noGrp="1"/>
          </p:cNvSpPr>
          <p:nvPr>
            <p:ph type="subTitle" idx="1"/>
          </p:nvPr>
        </p:nvSpPr>
        <p:spPr>
          <a:xfrm>
            <a:off x="597510" y="3760464"/>
            <a:ext cx="3656105" cy="39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UKG Ready Training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2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79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</a:pPr>
            <a:r>
              <a:rPr lang="en-US"/>
              <a:t>There are a few different ways to request Time Off.</a:t>
            </a:r>
            <a:endParaRPr/>
          </a:p>
        </p:txBody>
      </p:sp>
      <p:sp>
        <p:nvSpPr>
          <p:cNvPr id="812" name="Google Shape;812;p22"/>
          <p:cNvSpPr txBox="1">
            <a:spLocks noGrp="1"/>
          </p:cNvSpPr>
          <p:nvPr>
            <p:ph type="title"/>
          </p:nvPr>
        </p:nvSpPr>
        <p:spPr>
          <a:xfrm>
            <a:off x="420051" y="254002"/>
            <a:ext cx="8309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1. Request Time Off From Timesheet</a:t>
            </a:r>
            <a:endParaRPr/>
          </a:p>
        </p:txBody>
      </p:sp>
      <p:pic>
        <p:nvPicPr>
          <p:cNvPr id="813" name="Google Shape;8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143967"/>
            <a:ext cx="8839196" cy="1908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02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79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</a:pPr>
            <a:endParaRPr/>
          </a:p>
        </p:txBody>
      </p:sp>
      <p:sp>
        <p:nvSpPr>
          <p:cNvPr id="819" name="Google Shape;819;p102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2. Submitting a Time Off Request From Menu</a:t>
            </a:r>
            <a:endParaRPr/>
          </a:p>
        </p:txBody>
      </p:sp>
      <p:pic>
        <p:nvPicPr>
          <p:cNvPr id="820" name="Google Shape;820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785586"/>
            <a:ext cx="1362456" cy="362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1f155f8724_0_2"/>
          <p:cNvSpPr txBox="1">
            <a:spLocks noGrp="1"/>
          </p:cNvSpPr>
          <p:nvPr>
            <p:ph type="sldNum" idx="12"/>
          </p:nvPr>
        </p:nvSpPr>
        <p:spPr>
          <a:xfrm>
            <a:off x="258288" y="4898227"/>
            <a:ext cx="446700" cy="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827" name="Google Shape;827;g11f155f8724_0_2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1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sp>
        <p:nvSpPr>
          <p:cNvPr id="828" name="Google Shape;828;g11f155f8724_0_2"/>
          <p:cNvSpPr txBox="1">
            <a:spLocks noGrp="1"/>
          </p:cNvSpPr>
          <p:nvPr>
            <p:ph type="body" idx="2"/>
          </p:nvPr>
        </p:nvSpPr>
        <p:spPr>
          <a:xfrm>
            <a:off x="420049" y="1259719"/>
            <a:ext cx="83091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29" name="Google Shape;829;g11f155f8724_0_2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3. Dashboard: Request Time Off</a:t>
            </a:r>
            <a:endParaRPr/>
          </a:p>
        </p:txBody>
      </p:sp>
      <p:pic>
        <p:nvPicPr>
          <p:cNvPr id="830" name="Google Shape;830;g11f155f8724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050" y="1231100"/>
            <a:ext cx="8275575" cy="242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03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79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</a:pPr>
            <a:endParaRPr/>
          </a:p>
        </p:txBody>
      </p:sp>
      <p:sp>
        <p:nvSpPr>
          <p:cNvPr id="836" name="Google Shape;836;p103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4. Dashboard Calendar Request Time Off</a:t>
            </a:r>
            <a:endParaRPr/>
          </a:p>
        </p:txBody>
      </p:sp>
      <p:pic>
        <p:nvPicPr>
          <p:cNvPr id="837" name="Google Shape;837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771" y="991567"/>
            <a:ext cx="6923137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1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79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</a:pPr>
            <a:r>
              <a:rPr lang="en-US"/>
              <a:t>Fill out boxes with red asterix and then Submit Request. This sends request to management.</a:t>
            </a:r>
            <a:endParaRPr/>
          </a:p>
        </p:txBody>
      </p:sp>
      <p:sp>
        <p:nvSpPr>
          <p:cNvPr id="843" name="Google Shape;843;p101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Submit a Time Off Request</a:t>
            </a:r>
            <a:endParaRPr/>
          </a:p>
        </p:txBody>
      </p:sp>
      <p:pic>
        <p:nvPicPr>
          <p:cNvPr id="844" name="Google Shape;844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5086" y="1231899"/>
            <a:ext cx="2503714" cy="313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3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Viewing Your Schedule From Dashboard</a:t>
            </a:r>
            <a:endParaRPr/>
          </a:p>
        </p:txBody>
      </p:sp>
      <p:pic>
        <p:nvPicPr>
          <p:cNvPr id="850" name="Google Shape;85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075" y="1194325"/>
            <a:ext cx="7049626" cy="27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05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79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</a:pPr>
            <a:r>
              <a:rPr lang="en-US"/>
              <a:t>You can click the arrow for more or less details</a:t>
            </a:r>
            <a:endParaRPr/>
          </a:p>
        </p:txBody>
      </p:sp>
      <p:sp>
        <p:nvSpPr>
          <p:cNvPr id="856" name="Google Shape;856;p105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Viewing Your Schedule</a:t>
            </a:r>
            <a:endParaRPr/>
          </a:p>
        </p:txBody>
      </p:sp>
      <p:pic>
        <p:nvPicPr>
          <p:cNvPr id="857" name="Google Shape;857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9100" y="1219200"/>
            <a:ext cx="5760720" cy="2688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04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79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</a:pPr>
            <a:r>
              <a:rPr lang="en-US"/>
              <a:t>Click on 1 day of the calendar for a quick glance</a:t>
            </a:r>
            <a:endParaRPr/>
          </a:p>
        </p:txBody>
      </p:sp>
      <p:sp>
        <p:nvSpPr>
          <p:cNvPr id="863" name="Google Shape;863;p104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Viewing Your Schedule</a:t>
            </a:r>
            <a:endParaRPr/>
          </a:p>
        </p:txBody>
      </p:sp>
      <p:pic>
        <p:nvPicPr>
          <p:cNvPr id="864" name="Google Shape;864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7125" y="825648"/>
            <a:ext cx="2665974" cy="362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8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Changing Cost Center From the Timesheet</a:t>
            </a:r>
            <a:endParaRPr/>
          </a:p>
        </p:txBody>
      </p:sp>
      <p:pic>
        <p:nvPicPr>
          <p:cNvPr id="870" name="Google Shape;8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051" y="1992086"/>
            <a:ext cx="7628170" cy="766354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18"/>
          <p:cNvSpPr txBox="1"/>
          <p:nvPr/>
        </p:nvSpPr>
        <p:spPr>
          <a:xfrm>
            <a:off x="445725" y="4237900"/>
            <a:ext cx="805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use this for extra duties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8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Changing Cost Center</a:t>
            </a:r>
            <a:endParaRPr/>
          </a:p>
        </p:txBody>
      </p:sp>
      <p:pic>
        <p:nvPicPr>
          <p:cNvPr id="877" name="Google Shape;877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709" y="1168398"/>
            <a:ext cx="6177766" cy="3229429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98"/>
          <p:cNvSpPr txBox="1"/>
          <p:nvPr/>
        </p:nvSpPr>
        <p:spPr>
          <a:xfrm>
            <a:off x="420050" y="4494400"/>
            <a:ext cx="80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the Cost Center needed.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6"/>
          <p:cNvSpPr txBox="1">
            <a:spLocks noGrp="1"/>
          </p:cNvSpPr>
          <p:nvPr>
            <p:ph type="title"/>
          </p:nvPr>
        </p:nvSpPr>
        <p:spPr>
          <a:xfrm>
            <a:off x="440267" y="349046"/>
            <a:ext cx="8263467" cy="407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/>
              <a:t>Employee Common Tasks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9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Changing Cost Centers From Timesheet</a:t>
            </a:r>
            <a:endParaRPr/>
          </a:p>
        </p:txBody>
      </p:sp>
      <p:pic>
        <p:nvPicPr>
          <p:cNvPr id="884" name="Google Shape;884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798" y="991567"/>
            <a:ext cx="6641688" cy="3084286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99"/>
          <p:cNvSpPr txBox="1"/>
          <p:nvPr/>
        </p:nvSpPr>
        <p:spPr>
          <a:xfrm>
            <a:off x="451550" y="4437950"/>
            <a:ext cx="510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you selected the correct cost center change, click SAVE.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9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79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</a:pPr>
            <a:r>
              <a:rPr lang="en-US"/>
              <a:t>If needed include note explaining cost center change.</a:t>
            </a:r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Using the Notes field for Cost Center Change</a:t>
            </a:r>
            <a:endParaRPr/>
          </a:p>
        </p:txBody>
      </p:sp>
      <p:pic>
        <p:nvPicPr>
          <p:cNvPr id="892" name="Google Shape;89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8143" y="991567"/>
            <a:ext cx="3507740" cy="302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5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Employee Dashboard Upon Logging In</a:t>
            </a:r>
            <a:endParaRPr/>
          </a:p>
        </p:txBody>
      </p:sp>
      <p:pic>
        <p:nvPicPr>
          <p:cNvPr id="767" name="Google Shape;767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561" y="1168399"/>
            <a:ext cx="6794062" cy="3294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7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Viewing Your Timesheet From Menu</a:t>
            </a:r>
            <a:endParaRPr/>
          </a:p>
        </p:txBody>
      </p:sp>
      <p:pic>
        <p:nvPicPr>
          <p:cNvPr id="773" name="Google Shape;77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6028" y="1155699"/>
            <a:ext cx="6935528" cy="3372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96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Viewing Your Timesheet From Dashboard</a:t>
            </a:r>
            <a:endParaRPr/>
          </a:p>
        </p:txBody>
      </p:sp>
      <p:pic>
        <p:nvPicPr>
          <p:cNvPr id="779" name="Google Shape;779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0906" y="1168400"/>
            <a:ext cx="6727371" cy="3262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97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Timesheet</a:t>
            </a:r>
            <a:endParaRPr/>
          </a:p>
        </p:txBody>
      </p:sp>
      <p:pic>
        <p:nvPicPr>
          <p:cNvPr id="785" name="Google Shape;785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509" y="1110343"/>
            <a:ext cx="6950165" cy="3418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1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79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</a:pPr>
            <a:r>
              <a:rPr lang="en-US"/>
              <a:t>Make any corrections to your timesheet and then Submit.</a:t>
            </a:r>
            <a:endParaRPr/>
          </a:p>
        </p:txBody>
      </p:sp>
      <p:sp>
        <p:nvSpPr>
          <p:cNvPr id="791" name="Google Shape;791;p21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Submitting Your Timesheet</a:t>
            </a:r>
            <a:endParaRPr/>
          </a:p>
        </p:txBody>
      </p:sp>
      <p:pic>
        <p:nvPicPr>
          <p:cNvPr id="792" name="Google Shape;7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116" y="1140120"/>
            <a:ext cx="7836946" cy="245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0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79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</a:pPr>
            <a:r>
              <a:rPr lang="en-US"/>
              <a:t>If you need to make a change to the timesheet, select Change Request.</a:t>
            </a:r>
            <a:endParaRPr/>
          </a:p>
        </p:txBody>
      </p:sp>
      <p:sp>
        <p:nvSpPr>
          <p:cNvPr id="798" name="Google Shape;798;p20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Requesting a Change to Your Timesheet</a:t>
            </a:r>
            <a:endParaRPr/>
          </a:p>
        </p:txBody>
      </p:sp>
      <p:pic>
        <p:nvPicPr>
          <p:cNvPr id="799" name="Google Shape;79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143967"/>
            <a:ext cx="8839201" cy="2231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00"/>
          <p:cNvSpPr txBox="1">
            <a:spLocks noGrp="1"/>
          </p:cNvSpPr>
          <p:nvPr>
            <p:ph type="body" idx="1"/>
          </p:nvPr>
        </p:nvSpPr>
        <p:spPr>
          <a:xfrm>
            <a:off x="420051" y="4507452"/>
            <a:ext cx="8309079" cy="2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</a:pPr>
            <a:r>
              <a:rPr lang="en-US"/>
              <a:t>Fill out all boxes with red asterix. Then Submit changes. This sends it to manager to be approved.</a:t>
            </a:r>
            <a:endParaRPr/>
          </a:p>
        </p:txBody>
      </p:sp>
      <p:sp>
        <p:nvSpPr>
          <p:cNvPr id="805" name="Google Shape;805;p100"/>
          <p:cNvSpPr txBox="1">
            <a:spLocks noGrp="1"/>
          </p:cNvSpPr>
          <p:nvPr>
            <p:ph type="title"/>
          </p:nvPr>
        </p:nvSpPr>
        <p:spPr>
          <a:xfrm>
            <a:off x="420051" y="268152"/>
            <a:ext cx="8309082" cy="7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-US"/>
              <a:t>Requesting a Change to Your Timesheet</a:t>
            </a:r>
            <a:endParaRPr/>
          </a:p>
        </p:txBody>
      </p:sp>
      <p:pic>
        <p:nvPicPr>
          <p:cNvPr id="806" name="Google Shape;806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1094013"/>
            <a:ext cx="2809748" cy="283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KG_Template_2020">
  <a:themeElements>
    <a:clrScheme name="UKG 2020">
      <a:dk1>
        <a:srgbClr val="535659"/>
      </a:dk1>
      <a:lt1>
        <a:srgbClr val="FFFFFF"/>
      </a:lt1>
      <a:dk2>
        <a:srgbClr val="005151"/>
      </a:dk2>
      <a:lt2>
        <a:srgbClr val="F5F5F5"/>
      </a:lt2>
      <a:accent1>
        <a:srgbClr val="30CEBB"/>
      </a:accent1>
      <a:accent2>
        <a:srgbClr val="78D64B"/>
      </a:accent2>
      <a:accent3>
        <a:srgbClr val="28C2DE"/>
      </a:accent3>
      <a:accent4>
        <a:srgbClr val="FFC600"/>
      </a:accent4>
      <a:accent5>
        <a:srgbClr val="C724B1"/>
      </a:accent5>
      <a:accent6>
        <a:srgbClr val="59178A"/>
      </a:accent6>
      <a:hlink>
        <a:srgbClr val="005151"/>
      </a:hlink>
      <a:folHlink>
        <a:srgbClr val="3373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454</Words>
  <Application>Microsoft Office PowerPoint</Application>
  <PresentationFormat>On-screen Show (16:9)</PresentationFormat>
  <Paragraphs>55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Arial</vt:lpstr>
      <vt:lpstr>UKG_Template_2020</vt:lpstr>
      <vt:lpstr>UKG Ready: Employee Training </vt:lpstr>
      <vt:lpstr>Employee Common Tasks</vt:lpstr>
      <vt:lpstr>Employee Dashboard Upon Logging In</vt:lpstr>
      <vt:lpstr>Viewing Your Timesheet From Menu</vt:lpstr>
      <vt:lpstr>Viewing Your Timesheet From Dashboard</vt:lpstr>
      <vt:lpstr>Timesheet</vt:lpstr>
      <vt:lpstr>Submitting Your Timesheet</vt:lpstr>
      <vt:lpstr>Requesting a Change to Your Timesheet</vt:lpstr>
      <vt:lpstr>Requesting a Change to Your Timesheet</vt:lpstr>
      <vt:lpstr>1. Request Time Off From Timesheet</vt:lpstr>
      <vt:lpstr>2. Submitting a Time Off Request From Menu</vt:lpstr>
      <vt:lpstr>3. Dashboard: Request Time Off</vt:lpstr>
      <vt:lpstr>4. Dashboard Calendar Request Time Off</vt:lpstr>
      <vt:lpstr>Submit a Time Off Request</vt:lpstr>
      <vt:lpstr>Viewing Your Schedule From Dashboard</vt:lpstr>
      <vt:lpstr>Viewing Your Schedule</vt:lpstr>
      <vt:lpstr>Viewing Your Schedule</vt:lpstr>
      <vt:lpstr>Changing Cost Center From the Timesheet</vt:lpstr>
      <vt:lpstr>Changing Cost Center</vt:lpstr>
      <vt:lpstr>Changing Cost Centers From Timesheet</vt:lpstr>
      <vt:lpstr>Using the Notes field for Cost Center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UKG Ready: Employee Training </dc:title>
  <dc:creator>Edwards, Stacey</dc:creator>
  <cp:lastModifiedBy>Barbara Coan</cp:lastModifiedBy>
  <cp:revision>1</cp:revision>
  <dcterms:created xsi:type="dcterms:W3CDTF">2018-01-11T16:20:15Z</dcterms:created>
  <dcterms:modified xsi:type="dcterms:W3CDTF">2022-05-26T14:14:31Z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0x0101000ABD7562E0B1C44F85180A009EBB15CE</vt:lpwstr>
  </property>
  <property fmtid="{D5CDD505-2E9C-101B-9397-08002B2CF9AE}" pid="3" name="ArticulateGUID">
    <vt:lpwstr>F6B9710B-908F-4259-AC8A-BCD7A38D35C5</vt:lpwstr>
  </property>
  <property fmtid="{D5CDD505-2E9C-101B-9397-08002B2CF9AE}" pid="4" name="ArticulatePath">
    <vt:lpwstr>UKG Ready Time Staff Training Deck v2020.10.01</vt:lpwstr>
  </property>
</Properties>
</file>